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302" r:id="rId2"/>
    <p:sldId id="264" r:id="rId3"/>
    <p:sldId id="295" r:id="rId4"/>
    <p:sldId id="293" r:id="rId5"/>
    <p:sldId id="294" r:id="rId6"/>
    <p:sldId id="296" r:id="rId7"/>
    <p:sldId id="297" r:id="rId8"/>
    <p:sldId id="298" r:id="rId9"/>
    <p:sldId id="301" r:id="rId10"/>
    <p:sldId id="257" r:id="rId11"/>
    <p:sldId id="288" r:id="rId12"/>
    <p:sldId id="290" r:id="rId13"/>
    <p:sldId id="289" r:id="rId14"/>
    <p:sldId id="292" r:id="rId15"/>
    <p:sldId id="291" r:id="rId16"/>
    <p:sldId id="287" r:id="rId17"/>
    <p:sldId id="299" r:id="rId18"/>
    <p:sldId id="300" r:id="rId19"/>
  </p:sldIdLst>
  <p:sldSz cx="9144000" cy="6858000" type="screen4x3"/>
  <p:notesSz cx="7102475" cy="10233025"/>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CCCC"/>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15" autoAdjust="0"/>
    <p:restoredTop sz="95964" autoAdjust="0"/>
  </p:normalViewPr>
  <p:slideViewPr>
    <p:cSldViewPr>
      <p:cViewPr varScale="1">
        <p:scale>
          <a:sx n="99" d="100"/>
          <a:sy n="99" d="100"/>
        </p:scale>
        <p:origin x="1296" y="84"/>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68" d="100"/>
          <a:sy n="68" d="100"/>
        </p:scale>
        <p:origin x="3396"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483DED4-245B-C275-3258-9A7F3DE519B1}"/>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A27E9151-CFCA-E466-4644-CFB847683D94}"/>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9/8/2024 pm</a:t>
            </a:r>
          </a:p>
        </p:txBody>
      </p:sp>
      <p:sp>
        <p:nvSpPr>
          <p:cNvPr id="4" name="Footer Placeholder 3">
            <a:extLst>
              <a:ext uri="{FF2B5EF4-FFF2-40B4-BE49-F238E27FC236}">
                <a16:creationId xmlns:a16="http://schemas.microsoft.com/office/drawing/2014/main" id="{DB5A1E19-B04B-635E-EE6A-1BFDB9B7371F}"/>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Shawn Yon</a:t>
            </a:r>
          </a:p>
        </p:txBody>
      </p:sp>
      <p:sp>
        <p:nvSpPr>
          <p:cNvPr id="5" name="Slide Number Placeholder 4">
            <a:extLst>
              <a:ext uri="{FF2B5EF4-FFF2-40B4-BE49-F238E27FC236}">
                <a16:creationId xmlns:a16="http://schemas.microsoft.com/office/drawing/2014/main" id="{E4168776-2BDF-52D3-5A55-255B4520B711}"/>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r>
              <a:rPr lang="en-US" sz="1000" dirty="0">
                <a:latin typeface="Arial" panose="020B0604020202020204" pitchFamily="34" charset="0"/>
                <a:cs typeface="Arial" panose="020B0604020202020204" pitchFamily="34" charset="0"/>
              </a:rPr>
              <a:t>Page </a:t>
            </a:r>
            <a:fld id="{6F6F4335-E124-4153-87C5-BF06EC649F1D}" type="slidenum">
              <a:rPr lang="en-US" sz="1000">
                <a:latin typeface="Arial" panose="020B0604020202020204" pitchFamily="34" charset="0"/>
                <a:cs typeface="Arial" panose="020B0604020202020204" pitchFamily="34" charset="0"/>
              </a:rPr>
              <a:t>‹#›</a:t>
            </a:fld>
            <a:endParaRPr lang="en-US"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8080394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23D9E71-0F7D-E92F-58DE-DA3C32204F50}"/>
              </a:ext>
            </a:extLst>
          </p:cNvPr>
          <p:cNvSpPr>
            <a:spLocks noGrp="1"/>
          </p:cNvSpPr>
          <p:nvPr>
            <p:ph type="hdr" sz="quarter"/>
          </p:nvPr>
        </p:nvSpPr>
        <p:spPr>
          <a:xfrm>
            <a:off x="0" y="1"/>
            <a:ext cx="3077739" cy="511651"/>
          </a:xfrm>
          <a:prstGeom prst="rect">
            <a:avLst/>
          </a:prstGeom>
        </p:spPr>
        <p:txBody>
          <a:bodyPr vert="horz" lIns="99051" tIns="49526" rIns="99051" bIns="49526" rtlCol="0"/>
          <a:lstStyle>
            <a:lvl1pPr algn="l">
              <a:defRPr sz="1300">
                <a:latin typeface="Times New Roman" charset="0"/>
              </a:defRPr>
            </a:lvl1pPr>
          </a:lstStyle>
          <a:p>
            <a:pPr>
              <a:defRPr/>
            </a:pPr>
            <a:endParaRPr lang="en-US"/>
          </a:p>
        </p:txBody>
      </p:sp>
      <p:sp>
        <p:nvSpPr>
          <p:cNvPr id="3" name="Date Placeholder 2">
            <a:extLst>
              <a:ext uri="{FF2B5EF4-FFF2-40B4-BE49-F238E27FC236}">
                <a16:creationId xmlns:a16="http://schemas.microsoft.com/office/drawing/2014/main" id="{4C937280-7834-A3F8-9CF7-1F4A7C1D4E49}"/>
              </a:ext>
            </a:extLst>
          </p:cNvPr>
          <p:cNvSpPr>
            <a:spLocks noGrp="1"/>
          </p:cNvSpPr>
          <p:nvPr>
            <p:ph type="dt" idx="1"/>
          </p:nvPr>
        </p:nvSpPr>
        <p:spPr>
          <a:xfrm>
            <a:off x="4023093" y="1"/>
            <a:ext cx="3077739" cy="511651"/>
          </a:xfrm>
          <a:prstGeom prst="rect">
            <a:avLst/>
          </a:prstGeom>
        </p:spPr>
        <p:txBody>
          <a:bodyPr vert="horz" lIns="99051" tIns="49526" rIns="99051" bIns="49526" rtlCol="0"/>
          <a:lstStyle>
            <a:lvl1pPr algn="r">
              <a:defRPr sz="1300">
                <a:latin typeface="Times New Roman" charset="0"/>
              </a:defRPr>
            </a:lvl1pPr>
          </a:lstStyle>
          <a:p>
            <a:pPr>
              <a:defRPr/>
            </a:pPr>
            <a:r>
              <a:rPr lang="en-US"/>
              <a:t>9/8/2024 pm</a:t>
            </a:r>
          </a:p>
        </p:txBody>
      </p:sp>
      <p:sp>
        <p:nvSpPr>
          <p:cNvPr id="4" name="Slide Image Placeholder 3">
            <a:extLst>
              <a:ext uri="{FF2B5EF4-FFF2-40B4-BE49-F238E27FC236}">
                <a16:creationId xmlns:a16="http://schemas.microsoft.com/office/drawing/2014/main" id="{48D669BD-5BFD-85D4-E2AA-7D9FB134B02A}"/>
              </a:ext>
            </a:extLst>
          </p:cNvPr>
          <p:cNvSpPr>
            <a:spLocks noGrp="1" noRot="1" noChangeAspect="1"/>
          </p:cNvSpPr>
          <p:nvPr>
            <p:ph type="sldImg" idx="2"/>
          </p:nvPr>
        </p:nvSpPr>
        <p:spPr>
          <a:xfrm>
            <a:off x="995363" y="768350"/>
            <a:ext cx="5113337" cy="3836988"/>
          </a:xfrm>
          <a:prstGeom prst="rect">
            <a:avLst/>
          </a:prstGeom>
          <a:noFill/>
          <a:ln w="12700">
            <a:solidFill>
              <a:prstClr val="black"/>
            </a:solidFill>
          </a:ln>
        </p:spPr>
        <p:txBody>
          <a:bodyPr vert="horz" lIns="99051" tIns="49526" rIns="99051" bIns="49526" rtlCol="0" anchor="ctr"/>
          <a:lstStyle/>
          <a:p>
            <a:pPr lvl="0"/>
            <a:endParaRPr lang="en-US" noProof="0"/>
          </a:p>
        </p:txBody>
      </p:sp>
      <p:sp>
        <p:nvSpPr>
          <p:cNvPr id="5" name="Notes Placeholder 4">
            <a:extLst>
              <a:ext uri="{FF2B5EF4-FFF2-40B4-BE49-F238E27FC236}">
                <a16:creationId xmlns:a16="http://schemas.microsoft.com/office/drawing/2014/main" id="{DA64EDEF-BF36-A122-D3B5-7249198F5701}"/>
              </a:ext>
            </a:extLst>
          </p:cNvPr>
          <p:cNvSpPr>
            <a:spLocks noGrp="1"/>
          </p:cNvSpPr>
          <p:nvPr>
            <p:ph type="body" sz="quarter" idx="3"/>
          </p:nvPr>
        </p:nvSpPr>
        <p:spPr>
          <a:xfrm>
            <a:off x="710248" y="4860688"/>
            <a:ext cx="5681980" cy="4604861"/>
          </a:xfrm>
          <a:prstGeom prst="rect">
            <a:avLst/>
          </a:prstGeom>
        </p:spPr>
        <p:txBody>
          <a:bodyPr vert="horz" lIns="99051" tIns="49526" rIns="99051" bIns="49526"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D48DB1B5-CFC7-950B-BD50-7796DF437693}"/>
              </a:ext>
            </a:extLst>
          </p:cNvPr>
          <p:cNvSpPr>
            <a:spLocks noGrp="1"/>
          </p:cNvSpPr>
          <p:nvPr>
            <p:ph type="ftr" sz="quarter" idx="4"/>
          </p:nvPr>
        </p:nvSpPr>
        <p:spPr>
          <a:xfrm>
            <a:off x="0" y="9719598"/>
            <a:ext cx="3077739" cy="511651"/>
          </a:xfrm>
          <a:prstGeom prst="rect">
            <a:avLst/>
          </a:prstGeom>
        </p:spPr>
        <p:txBody>
          <a:bodyPr vert="horz" lIns="99051" tIns="49526" rIns="99051" bIns="49526" rtlCol="0" anchor="b"/>
          <a:lstStyle>
            <a:lvl1pPr algn="l">
              <a:defRPr sz="1300">
                <a:latin typeface="Times New Roman" charset="0"/>
              </a:defRPr>
            </a:lvl1pPr>
          </a:lstStyle>
          <a:p>
            <a:pPr>
              <a:defRPr/>
            </a:pPr>
            <a:r>
              <a:rPr lang="en-US"/>
              <a:t>Shawn Yon</a:t>
            </a:r>
          </a:p>
        </p:txBody>
      </p:sp>
      <p:sp>
        <p:nvSpPr>
          <p:cNvPr id="7" name="Slide Number Placeholder 6">
            <a:extLst>
              <a:ext uri="{FF2B5EF4-FFF2-40B4-BE49-F238E27FC236}">
                <a16:creationId xmlns:a16="http://schemas.microsoft.com/office/drawing/2014/main" id="{D98FBB16-C91E-45C1-B2B9-3C0EA3E074CC}"/>
              </a:ext>
            </a:extLst>
          </p:cNvPr>
          <p:cNvSpPr>
            <a:spLocks noGrp="1"/>
          </p:cNvSpPr>
          <p:nvPr>
            <p:ph type="sldNum" sz="quarter" idx="5"/>
          </p:nvPr>
        </p:nvSpPr>
        <p:spPr>
          <a:xfrm>
            <a:off x="4023093" y="9719598"/>
            <a:ext cx="3077739" cy="511651"/>
          </a:xfrm>
          <a:prstGeom prst="rect">
            <a:avLst/>
          </a:prstGeom>
        </p:spPr>
        <p:txBody>
          <a:bodyPr vert="horz" wrap="square" lIns="99051" tIns="49526" rIns="99051" bIns="49526" numCol="1" anchor="b" anchorCtr="0" compatLnSpc="1">
            <a:prstTxWarp prst="textNoShape">
              <a:avLst/>
            </a:prstTxWarp>
          </a:bodyPr>
          <a:lstStyle>
            <a:lvl1pPr algn="r">
              <a:defRPr sz="1300"/>
            </a:lvl1pPr>
          </a:lstStyle>
          <a:p>
            <a:pPr>
              <a:defRPr/>
            </a:pPr>
            <a:fld id="{1AD12641-8E67-48C7-8955-31BFD3F814D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a:extLst>
              <a:ext uri="{FF2B5EF4-FFF2-40B4-BE49-F238E27FC236}">
                <a16:creationId xmlns:a16="http://schemas.microsoft.com/office/drawing/2014/main" id="{BF689037-1583-C911-57AC-DF4C0C4968C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a:extLst>
              <a:ext uri="{FF2B5EF4-FFF2-40B4-BE49-F238E27FC236}">
                <a16:creationId xmlns:a16="http://schemas.microsoft.com/office/drawing/2014/main" id="{A1526ABE-695C-3409-F94A-D8D82D2A011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00" name="Slide Number Placeholder 3">
            <a:extLst>
              <a:ext uri="{FF2B5EF4-FFF2-40B4-BE49-F238E27FC236}">
                <a16:creationId xmlns:a16="http://schemas.microsoft.com/office/drawing/2014/main" id="{F005FBE5-7D80-C9D6-63A0-CEE76829A41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600">
                <a:solidFill>
                  <a:schemeClr val="tx1"/>
                </a:solidFill>
                <a:latin typeface="Times New Roman" panose="02020603050405020304" pitchFamily="18" charset="0"/>
              </a:defRPr>
            </a:lvl1pPr>
            <a:lvl2pPr marL="804790" indent="-309534">
              <a:defRPr sz="2600">
                <a:solidFill>
                  <a:schemeClr val="tx1"/>
                </a:solidFill>
                <a:latin typeface="Times New Roman" panose="02020603050405020304" pitchFamily="18" charset="0"/>
              </a:defRPr>
            </a:lvl2pPr>
            <a:lvl3pPr marL="1238140" indent="-247628">
              <a:defRPr sz="2600">
                <a:solidFill>
                  <a:schemeClr val="tx1"/>
                </a:solidFill>
                <a:latin typeface="Times New Roman" panose="02020603050405020304" pitchFamily="18" charset="0"/>
              </a:defRPr>
            </a:lvl3pPr>
            <a:lvl4pPr marL="1733396" indent="-247628">
              <a:defRPr sz="2600">
                <a:solidFill>
                  <a:schemeClr val="tx1"/>
                </a:solidFill>
                <a:latin typeface="Times New Roman" panose="02020603050405020304" pitchFamily="18" charset="0"/>
              </a:defRPr>
            </a:lvl4pPr>
            <a:lvl5pPr marL="2228651" indent="-247628">
              <a:defRPr sz="2600">
                <a:solidFill>
                  <a:schemeClr val="tx1"/>
                </a:solidFill>
                <a:latin typeface="Times New Roman" panose="02020603050405020304" pitchFamily="18" charset="0"/>
              </a:defRPr>
            </a:lvl5pPr>
            <a:lvl6pPr marL="2723907" indent="-247628" eaLnBrk="0" fontAlgn="base" hangingPunct="0">
              <a:spcBef>
                <a:spcPct val="0"/>
              </a:spcBef>
              <a:spcAft>
                <a:spcPct val="0"/>
              </a:spcAft>
              <a:defRPr sz="2600">
                <a:solidFill>
                  <a:schemeClr val="tx1"/>
                </a:solidFill>
                <a:latin typeface="Times New Roman" panose="02020603050405020304" pitchFamily="18" charset="0"/>
              </a:defRPr>
            </a:lvl6pPr>
            <a:lvl7pPr marL="3219163" indent="-247628" eaLnBrk="0" fontAlgn="base" hangingPunct="0">
              <a:spcBef>
                <a:spcPct val="0"/>
              </a:spcBef>
              <a:spcAft>
                <a:spcPct val="0"/>
              </a:spcAft>
              <a:defRPr sz="2600">
                <a:solidFill>
                  <a:schemeClr val="tx1"/>
                </a:solidFill>
                <a:latin typeface="Times New Roman" panose="02020603050405020304" pitchFamily="18" charset="0"/>
              </a:defRPr>
            </a:lvl7pPr>
            <a:lvl8pPr marL="3714418" indent="-247628" eaLnBrk="0" fontAlgn="base" hangingPunct="0">
              <a:spcBef>
                <a:spcPct val="0"/>
              </a:spcBef>
              <a:spcAft>
                <a:spcPct val="0"/>
              </a:spcAft>
              <a:defRPr sz="2600">
                <a:solidFill>
                  <a:schemeClr val="tx1"/>
                </a:solidFill>
                <a:latin typeface="Times New Roman" panose="02020603050405020304" pitchFamily="18" charset="0"/>
              </a:defRPr>
            </a:lvl8pPr>
            <a:lvl9pPr marL="4209674" indent="-247628" eaLnBrk="0" fontAlgn="base" hangingPunct="0">
              <a:spcBef>
                <a:spcPct val="0"/>
              </a:spcBef>
              <a:spcAft>
                <a:spcPct val="0"/>
              </a:spcAft>
              <a:defRPr sz="2600">
                <a:solidFill>
                  <a:schemeClr val="tx1"/>
                </a:solidFill>
                <a:latin typeface="Times New Roman" panose="02020603050405020304" pitchFamily="18" charset="0"/>
              </a:defRPr>
            </a:lvl9pPr>
          </a:lstStyle>
          <a:p>
            <a:pPr defTabSz="990511"/>
            <a:fld id="{689D480F-D8EA-4530-9A29-B5ECD6EDC05A}" type="slidenum">
              <a:rPr lang="en-US" altLang="en-US" sz="1300">
                <a:solidFill>
                  <a:prstClr val="black"/>
                </a:solidFill>
              </a:rPr>
              <a:pPr defTabSz="990511"/>
              <a:t>1</a:t>
            </a:fld>
            <a:endParaRPr lang="en-US" altLang="en-US" sz="1300">
              <a:solidFill>
                <a:prstClr val="black"/>
              </a:solidFill>
            </a:endParaRPr>
          </a:p>
        </p:txBody>
      </p:sp>
      <p:sp>
        <p:nvSpPr>
          <p:cNvPr id="2" name="Date Placeholder 1">
            <a:extLst>
              <a:ext uri="{FF2B5EF4-FFF2-40B4-BE49-F238E27FC236}">
                <a16:creationId xmlns:a16="http://schemas.microsoft.com/office/drawing/2014/main" id="{F78E23EC-A7A0-6772-E93A-18639A5CDFEA}"/>
              </a:ext>
            </a:extLst>
          </p:cNvPr>
          <p:cNvSpPr>
            <a:spLocks noGrp="1"/>
          </p:cNvSpPr>
          <p:nvPr>
            <p:ph type="dt" idx="1"/>
          </p:nvPr>
        </p:nvSpPr>
        <p:spPr/>
        <p:txBody>
          <a:bodyPr/>
          <a:lstStyle/>
          <a:p>
            <a:pPr>
              <a:defRPr/>
            </a:pPr>
            <a:r>
              <a:rPr lang="en-US"/>
              <a:t>9/8/2024 pm</a:t>
            </a:r>
          </a:p>
        </p:txBody>
      </p:sp>
      <p:sp>
        <p:nvSpPr>
          <p:cNvPr id="3" name="Footer Placeholder 2">
            <a:extLst>
              <a:ext uri="{FF2B5EF4-FFF2-40B4-BE49-F238E27FC236}">
                <a16:creationId xmlns:a16="http://schemas.microsoft.com/office/drawing/2014/main" id="{1875395B-05A9-9FD5-D4A9-7171255CDD12}"/>
              </a:ext>
            </a:extLst>
          </p:cNvPr>
          <p:cNvSpPr>
            <a:spLocks noGrp="1"/>
          </p:cNvSpPr>
          <p:nvPr>
            <p:ph type="ftr" sz="quarter" idx="4"/>
          </p:nvPr>
        </p:nvSpPr>
        <p:spPr/>
        <p:txBody>
          <a:bodyPr/>
          <a:lstStyle/>
          <a:p>
            <a:pPr>
              <a:defRPr/>
            </a:pPr>
            <a:r>
              <a:rPr lang="en-US"/>
              <a:t>Shawn Yon</a:t>
            </a:r>
          </a:p>
        </p:txBody>
      </p:sp>
    </p:spTree>
    <p:extLst>
      <p:ext uri="{BB962C8B-B14F-4D97-AF65-F5344CB8AC3E}">
        <p14:creationId xmlns:p14="http://schemas.microsoft.com/office/powerpoint/2010/main" val="19942490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71C18BBC-E754-4354-BAAF-2C6BFFCE261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1CB2F67-427B-95C0-4AAB-385C4DA7AEF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CDF9C58F-B6C9-16FF-D6E3-519459497BA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600">
                <a:solidFill>
                  <a:schemeClr val="tx1"/>
                </a:solidFill>
                <a:latin typeface="Times New Roman" panose="02020603050405020304" pitchFamily="18" charset="0"/>
              </a:defRPr>
            </a:lvl1pPr>
            <a:lvl2pPr marL="804790" indent="-309534">
              <a:defRPr sz="2600">
                <a:solidFill>
                  <a:schemeClr val="tx1"/>
                </a:solidFill>
                <a:latin typeface="Times New Roman" panose="02020603050405020304" pitchFamily="18" charset="0"/>
              </a:defRPr>
            </a:lvl2pPr>
            <a:lvl3pPr marL="1238140" indent="-247628">
              <a:defRPr sz="2600">
                <a:solidFill>
                  <a:schemeClr val="tx1"/>
                </a:solidFill>
                <a:latin typeface="Times New Roman" panose="02020603050405020304" pitchFamily="18" charset="0"/>
              </a:defRPr>
            </a:lvl3pPr>
            <a:lvl4pPr marL="1733396" indent="-247628">
              <a:defRPr sz="2600">
                <a:solidFill>
                  <a:schemeClr val="tx1"/>
                </a:solidFill>
                <a:latin typeface="Times New Roman" panose="02020603050405020304" pitchFamily="18" charset="0"/>
              </a:defRPr>
            </a:lvl4pPr>
            <a:lvl5pPr marL="2228651" indent="-247628">
              <a:defRPr sz="2600">
                <a:solidFill>
                  <a:schemeClr val="tx1"/>
                </a:solidFill>
                <a:latin typeface="Times New Roman" panose="02020603050405020304" pitchFamily="18" charset="0"/>
              </a:defRPr>
            </a:lvl5pPr>
            <a:lvl6pPr marL="2723907" indent="-247628" eaLnBrk="0" fontAlgn="base" hangingPunct="0">
              <a:spcBef>
                <a:spcPct val="0"/>
              </a:spcBef>
              <a:spcAft>
                <a:spcPct val="0"/>
              </a:spcAft>
              <a:defRPr sz="2600">
                <a:solidFill>
                  <a:schemeClr val="tx1"/>
                </a:solidFill>
                <a:latin typeface="Times New Roman" panose="02020603050405020304" pitchFamily="18" charset="0"/>
              </a:defRPr>
            </a:lvl6pPr>
            <a:lvl7pPr marL="3219163" indent="-247628" eaLnBrk="0" fontAlgn="base" hangingPunct="0">
              <a:spcBef>
                <a:spcPct val="0"/>
              </a:spcBef>
              <a:spcAft>
                <a:spcPct val="0"/>
              </a:spcAft>
              <a:defRPr sz="2600">
                <a:solidFill>
                  <a:schemeClr val="tx1"/>
                </a:solidFill>
                <a:latin typeface="Times New Roman" panose="02020603050405020304" pitchFamily="18" charset="0"/>
              </a:defRPr>
            </a:lvl7pPr>
            <a:lvl8pPr marL="3714418" indent="-247628" eaLnBrk="0" fontAlgn="base" hangingPunct="0">
              <a:spcBef>
                <a:spcPct val="0"/>
              </a:spcBef>
              <a:spcAft>
                <a:spcPct val="0"/>
              </a:spcAft>
              <a:defRPr sz="2600">
                <a:solidFill>
                  <a:schemeClr val="tx1"/>
                </a:solidFill>
                <a:latin typeface="Times New Roman" panose="02020603050405020304" pitchFamily="18" charset="0"/>
              </a:defRPr>
            </a:lvl8pPr>
            <a:lvl9pPr marL="4209674" indent="-247628" eaLnBrk="0" fontAlgn="base" hangingPunct="0">
              <a:spcBef>
                <a:spcPct val="0"/>
              </a:spcBef>
              <a:spcAft>
                <a:spcPct val="0"/>
              </a:spcAft>
              <a:defRPr sz="2600">
                <a:solidFill>
                  <a:schemeClr val="tx1"/>
                </a:solidFill>
                <a:latin typeface="Times New Roman" panose="02020603050405020304" pitchFamily="18" charset="0"/>
              </a:defRPr>
            </a:lvl9pPr>
          </a:lstStyle>
          <a:p>
            <a:fld id="{25A61129-B3AC-4D7B-B5BC-3D10AB53ACE5}" type="slidenum">
              <a:rPr lang="en-US" altLang="en-US" sz="1300"/>
              <a:pPr/>
              <a:t>10</a:t>
            </a:fld>
            <a:endParaRPr lang="en-US" altLang="en-US" sz="1300"/>
          </a:p>
        </p:txBody>
      </p:sp>
      <p:sp>
        <p:nvSpPr>
          <p:cNvPr id="2" name="Date Placeholder 1">
            <a:extLst>
              <a:ext uri="{FF2B5EF4-FFF2-40B4-BE49-F238E27FC236}">
                <a16:creationId xmlns:a16="http://schemas.microsoft.com/office/drawing/2014/main" id="{8FBBF22D-E57D-F73F-E65B-093E1A9A3898}"/>
              </a:ext>
            </a:extLst>
          </p:cNvPr>
          <p:cNvSpPr>
            <a:spLocks noGrp="1"/>
          </p:cNvSpPr>
          <p:nvPr>
            <p:ph type="dt" idx="1"/>
          </p:nvPr>
        </p:nvSpPr>
        <p:spPr/>
        <p:txBody>
          <a:bodyPr/>
          <a:lstStyle/>
          <a:p>
            <a:pPr>
              <a:defRPr/>
            </a:pPr>
            <a:r>
              <a:rPr lang="en-US"/>
              <a:t>9/8/2024 pm</a:t>
            </a:r>
          </a:p>
        </p:txBody>
      </p:sp>
      <p:sp>
        <p:nvSpPr>
          <p:cNvPr id="3" name="Footer Placeholder 2">
            <a:extLst>
              <a:ext uri="{FF2B5EF4-FFF2-40B4-BE49-F238E27FC236}">
                <a16:creationId xmlns:a16="http://schemas.microsoft.com/office/drawing/2014/main" id="{B352D63C-27F6-7ED4-B259-F65BE0E46670}"/>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63DE95AE-9FE8-F541-6BEE-FD68F560155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5CFFED90-5092-E8BD-C787-FC2E2057977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2532" name="Slide Number Placeholder 3">
            <a:extLst>
              <a:ext uri="{FF2B5EF4-FFF2-40B4-BE49-F238E27FC236}">
                <a16:creationId xmlns:a16="http://schemas.microsoft.com/office/drawing/2014/main" id="{C93822F3-AD57-F30D-E3A3-3DF48D5C1F4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600">
                <a:solidFill>
                  <a:schemeClr val="tx1"/>
                </a:solidFill>
                <a:latin typeface="Times New Roman" panose="02020603050405020304" pitchFamily="18" charset="0"/>
              </a:defRPr>
            </a:lvl1pPr>
            <a:lvl2pPr marL="804790" indent="-309534">
              <a:defRPr sz="2600">
                <a:solidFill>
                  <a:schemeClr val="tx1"/>
                </a:solidFill>
                <a:latin typeface="Times New Roman" panose="02020603050405020304" pitchFamily="18" charset="0"/>
              </a:defRPr>
            </a:lvl2pPr>
            <a:lvl3pPr marL="1238140" indent="-247628">
              <a:defRPr sz="2600">
                <a:solidFill>
                  <a:schemeClr val="tx1"/>
                </a:solidFill>
                <a:latin typeface="Times New Roman" panose="02020603050405020304" pitchFamily="18" charset="0"/>
              </a:defRPr>
            </a:lvl3pPr>
            <a:lvl4pPr marL="1733396" indent="-247628">
              <a:defRPr sz="2600">
                <a:solidFill>
                  <a:schemeClr val="tx1"/>
                </a:solidFill>
                <a:latin typeface="Times New Roman" panose="02020603050405020304" pitchFamily="18" charset="0"/>
              </a:defRPr>
            </a:lvl4pPr>
            <a:lvl5pPr marL="2228651" indent="-247628">
              <a:defRPr sz="2600">
                <a:solidFill>
                  <a:schemeClr val="tx1"/>
                </a:solidFill>
                <a:latin typeface="Times New Roman" panose="02020603050405020304" pitchFamily="18" charset="0"/>
              </a:defRPr>
            </a:lvl5pPr>
            <a:lvl6pPr marL="2723907" indent="-247628" eaLnBrk="0" fontAlgn="base" hangingPunct="0">
              <a:spcBef>
                <a:spcPct val="0"/>
              </a:spcBef>
              <a:spcAft>
                <a:spcPct val="0"/>
              </a:spcAft>
              <a:defRPr sz="2600">
                <a:solidFill>
                  <a:schemeClr val="tx1"/>
                </a:solidFill>
                <a:latin typeface="Times New Roman" panose="02020603050405020304" pitchFamily="18" charset="0"/>
              </a:defRPr>
            </a:lvl6pPr>
            <a:lvl7pPr marL="3219163" indent="-247628" eaLnBrk="0" fontAlgn="base" hangingPunct="0">
              <a:spcBef>
                <a:spcPct val="0"/>
              </a:spcBef>
              <a:spcAft>
                <a:spcPct val="0"/>
              </a:spcAft>
              <a:defRPr sz="2600">
                <a:solidFill>
                  <a:schemeClr val="tx1"/>
                </a:solidFill>
                <a:latin typeface="Times New Roman" panose="02020603050405020304" pitchFamily="18" charset="0"/>
              </a:defRPr>
            </a:lvl7pPr>
            <a:lvl8pPr marL="3714418" indent="-247628" eaLnBrk="0" fontAlgn="base" hangingPunct="0">
              <a:spcBef>
                <a:spcPct val="0"/>
              </a:spcBef>
              <a:spcAft>
                <a:spcPct val="0"/>
              </a:spcAft>
              <a:defRPr sz="2600">
                <a:solidFill>
                  <a:schemeClr val="tx1"/>
                </a:solidFill>
                <a:latin typeface="Times New Roman" panose="02020603050405020304" pitchFamily="18" charset="0"/>
              </a:defRPr>
            </a:lvl8pPr>
            <a:lvl9pPr marL="4209674" indent="-247628" eaLnBrk="0" fontAlgn="base" hangingPunct="0">
              <a:spcBef>
                <a:spcPct val="0"/>
              </a:spcBef>
              <a:spcAft>
                <a:spcPct val="0"/>
              </a:spcAft>
              <a:defRPr sz="2600">
                <a:solidFill>
                  <a:schemeClr val="tx1"/>
                </a:solidFill>
                <a:latin typeface="Times New Roman" panose="02020603050405020304" pitchFamily="18" charset="0"/>
              </a:defRPr>
            </a:lvl9pPr>
          </a:lstStyle>
          <a:p>
            <a:fld id="{26D63482-9FC8-4369-9588-7F1FDC485AF5}" type="slidenum">
              <a:rPr lang="en-US" altLang="en-US" sz="1300"/>
              <a:pPr/>
              <a:t>11</a:t>
            </a:fld>
            <a:endParaRPr lang="en-US" altLang="en-US" sz="1300"/>
          </a:p>
        </p:txBody>
      </p:sp>
      <p:sp>
        <p:nvSpPr>
          <p:cNvPr id="2" name="Date Placeholder 1">
            <a:extLst>
              <a:ext uri="{FF2B5EF4-FFF2-40B4-BE49-F238E27FC236}">
                <a16:creationId xmlns:a16="http://schemas.microsoft.com/office/drawing/2014/main" id="{B28F855F-9E82-015F-45D3-4E8C9AFCD99D}"/>
              </a:ext>
            </a:extLst>
          </p:cNvPr>
          <p:cNvSpPr>
            <a:spLocks noGrp="1"/>
          </p:cNvSpPr>
          <p:nvPr>
            <p:ph type="dt" idx="1"/>
          </p:nvPr>
        </p:nvSpPr>
        <p:spPr/>
        <p:txBody>
          <a:bodyPr/>
          <a:lstStyle/>
          <a:p>
            <a:pPr>
              <a:defRPr/>
            </a:pPr>
            <a:r>
              <a:rPr lang="en-US"/>
              <a:t>9/8/2024 pm</a:t>
            </a:r>
          </a:p>
        </p:txBody>
      </p:sp>
      <p:sp>
        <p:nvSpPr>
          <p:cNvPr id="3" name="Footer Placeholder 2">
            <a:extLst>
              <a:ext uri="{FF2B5EF4-FFF2-40B4-BE49-F238E27FC236}">
                <a16:creationId xmlns:a16="http://schemas.microsoft.com/office/drawing/2014/main" id="{41A63B0E-1615-D23B-A8FF-AE89AFF117A5}"/>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45694B9A-AC1E-377C-EF4E-5C2C55069CB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C0839738-CD53-AD47-00E2-9C4A6537006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4580" name="Slide Number Placeholder 3">
            <a:extLst>
              <a:ext uri="{FF2B5EF4-FFF2-40B4-BE49-F238E27FC236}">
                <a16:creationId xmlns:a16="http://schemas.microsoft.com/office/drawing/2014/main" id="{D1065439-D46E-20FB-9515-FC6ACF2E588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600">
                <a:solidFill>
                  <a:schemeClr val="tx1"/>
                </a:solidFill>
                <a:latin typeface="Times New Roman" panose="02020603050405020304" pitchFamily="18" charset="0"/>
              </a:defRPr>
            </a:lvl1pPr>
            <a:lvl2pPr marL="804790" indent="-309534">
              <a:defRPr sz="2600">
                <a:solidFill>
                  <a:schemeClr val="tx1"/>
                </a:solidFill>
                <a:latin typeface="Times New Roman" panose="02020603050405020304" pitchFamily="18" charset="0"/>
              </a:defRPr>
            </a:lvl2pPr>
            <a:lvl3pPr marL="1238140" indent="-247628">
              <a:defRPr sz="2600">
                <a:solidFill>
                  <a:schemeClr val="tx1"/>
                </a:solidFill>
                <a:latin typeface="Times New Roman" panose="02020603050405020304" pitchFamily="18" charset="0"/>
              </a:defRPr>
            </a:lvl3pPr>
            <a:lvl4pPr marL="1733396" indent="-247628">
              <a:defRPr sz="2600">
                <a:solidFill>
                  <a:schemeClr val="tx1"/>
                </a:solidFill>
                <a:latin typeface="Times New Roman" panose="02020603050405020304" pitchFamily="18" charset="0"/>
              </a:defRPr>
            </a:lvl4pPr>
            <a:lvl5pPr marL="2228651" indent="-247628">
              <a:defRPr sz="2600">
                <a:solidFill>
                  <a:schemeClr val="tx1"/>
                </a:solidFill>
                <a:latin typeface="Times New Roman" panose="02020603050405020304" pitchFamily="18" charset="0"/>
              </a:defRPr>
            </a:lvl5pPr>
            <a:lvl6pPr marL="2723907" indent="-247628" eaLnBrk="0" fontAlgn="base" hangingPunct="0">
              <a:spcBef>
                <a:spcPct val="0"/>
              </a:spcBef>
              <a:spcAft>
                <a:spcPct val="0"/>
              </a:spcAft>
              <a:defRPr sz="2600">
                <a:solidFill>
                  <a:schemeClr val="tx1"/>
                </a:solidFill>
                <a:latin typeface="Times New Roman" panose="02020603050405020304" pitchFamily="18" charset="0"/>
              </a:defRPr>
            </a:lvl6pPr>
            <a:lvl7pPr marL="3219163" indent="-247628" eaLnBrk="0" fontAlgn="base" hangingPunct="0">
              <a:spcBef>
                <a:spcPct val="0"/>
              </a:spcBef>
              <a:spcAft>
                <a:spcPct val="0"/>
              </a:spcAft>
              <a:defRPr sz="2600">
                <a:solidFill>
                  <a:schemeClr val="tx1"/>
                </a:solidFill>
                <a:latin typeface="Times New Roman" panose="02020603050405020304" pitchFamily="18" charset="0"/>
              </a:defRPr>
            </a:lvl7pPr>
            <a:lvl8pPr marL="3714418" indent="-247628" eaLnBrk="0" fontAlgn="base" hangingPunct="0">
              <a:spcBef>
                <a:spcPct val="0"/>
              </a:spcBef>
              <a:spcAft>
                <a:spcPct val="0"/>
              </a:spcAft>
              <a:defRPr sz="2600">
                <a:solidFill>
                  <a:schemeClr val="tx1"/>
                </a:solidFill>
                <a:latin typeface="Times New Roman" panose="02020603050405020304" pitchFamily="18" charset="0"/>
              </a:defRPr>
            </a:lvl8pPr>
            <a:lvl9pPr marL="4209674" indent="-247628" eaLnBrk="0" fontAlgn="base" hangingPunct="0">
              <a:spcBef>
                <a:spcPct val="0"/>
              </a:spcBef>
              <a:spcAft>
                <a:spcPct val="0"/>
              </a:spcAft>
              <a:defRPr sz="2600">
                <a:solidFill>
                  <a:schemeClr val="tx1"/>
                </a:solidFill>
                <a:latin typeface="Times New Roman" panose="02020603050405020304" pitchFamily="18" charset="0"/>
              </a:defRPr>
            </a:lvl9pPr>
          </a:lstStyle>
          <a:p>
            <a:fld id="{1A4A0E8F-708A-410D-B1F9-427866AF0658}" type="slidenum">
              <a:rPr lang="en-US" altLang="en-US" sz="1300"/>
              <a:pPr/>
              <a:t>12</a:t>
            </a:fld>
            <a:endParaRPr lang="en-US" altLang="en-US" sz="1300"/>
          </a:p>
        </p:txBody>
      </p:sp>
      <p:sp>
        <p:nvSpPr>
          <p:cNvPr id="2" name="Date Placeholder 1">
            <a:extLst>
              <a:ext uri="{FF2B5EF4-FFF2-40B4-BE49-F238E27FC236}">
                <a16:creationId xmlns:a16="http://schemas.microsoft.com/office/drawing/2014/main" id="{734967FC-D10F-4984-3308-7DE6161801B4}"/>
              </a:ext>
            </a:extLst>
          </p:cNvPr>
          <p:cNvSpPr>
            <a:spLocks noGrp="1"/>
          </p:cNvSpPr>
          <p:nvPr>
            <p:ph type="dt" idx="1"/>
          </p:nvPr>
        </p:nvSpPr>
        <p:spPr/>
        <p:txBody>
          <a:bodyPr/>
          <a:lstStyle/>
          <a:p>
            <a:pPr>
              <a:defRPr/>
            </a:pPr>
            <a:r>
              <a:rPr lang="en-US"/>
              <a:t>9/8/2024 pm</a:t>
            </a:r>
          </a:p>
        </p:txBody>
      </p:sp>
      <p:sp>
        <p:nvSpPr>
          <p:cNvPr id="3" name="Footer Placeholder 2">
            <a:extLst>
              <a:ext uri="{FF2B5EF4-FFF2-40B4-BE49-F238E27FC236}">
                <a16:creationId xmlns:a16="http://schemas.microsoft.com/office/drawing/2014/main" id="{5F879726-F414-EE01-3ADB-9A1DD9839EF8}"/>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6DAC769B-D956-3BE8-4C82-70D7E7E9645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D49EB939-1A11-F75D-737B-D8D73CE290A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6628" name="Slide Number Placeholder 3">
            <a:extLst>
              <a:ext uri="{FF2B5EF4-FFF2-40B4-BE49-F238E27FC236}">
                <a16:creationId xmlns:a16="http://schemas.microsoft.com/office/drawing/2014/main" id="{43B2A1A8-B054-485F-1369-453ECFF6D09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600">
                <a:solidFill>
                  <a:schemeClr val="tx1"/>
                </a:solidFill>
                <a:latin typeface="Times New Roman" panose="02020603050405020304" pitchFamily="18" charset="0"/>
              </a:defRPr>
            </a:lvl1pPr>
            <a:lvl2pPr marL="804790" indent="-309534">
              <a:defRPr sz="2600">
                <a:solidFill>
                  <a:schemeClr val="tx1"/>
                </a:solidFill>
                <a:latin typeface="Times New Roman" panose="02020603050405020304" pitchFamily="18" charset="0"/>
              </a:defRPr>
            </a:lvl2pPr>
            <a:lvl3pPr marL="1238140" indent="-247628">
              <a:defRPr sz="2600">
                <a:solidFill>
                  <a:schemeClr val="tx1"/>
                </a:solidFill>
                <a:latin typeface="Times New Roman" panose="02020603050405020304" pitchFamily="18" charset="0"/>
              </a:defRPr>
            </a:lvl3pPr>
            <a:lvl4pPr marL="1733396" indent="-247628">
              <a:defRPr sz="2600">
                <a:solidFill>
                  <a:schemeClr val="tx1"/>
                </a:solidFill>
                <a:latin typeface="Times New Roman" panose="02020603050405020304" pitchFamily="18" charset="0"/>
              </a:defRPr>
            </a:lvl4pPr>
            <a:lvl5pPr marL="2228651" indent="-247628">
              <a:defRPr sz="2600">
                <a:solidFill>
                  <a:schemeClr val="tx1"/>
                </a:solidFill>
                <a:latin typeface="Times New Roman" panose="02020603050405020304" pitchFamily="18" charset="0"/>
              </a:defRPr>
            </a:lvl5pPr>
            <a:lvl6pPr marL="2723907" indent="-247628" eaLnBrk="0" fontAlgn="base" hangingPunct="0">
              <a:spcBef>
                <a:spcPct val="0"/>
              </a:spcBef>
              <a:spcAft>
                <a:spcPct val="0"/>
              </a:spcAft>
              <a:defRPr sz="2600">
                <a:solidFill>
                  <a:schemeClr val="tx1"/>
                </a:solidFill>
                <a:latin typeface="Times New Roman" panose="02020603050405020304" pitchFamily="18" charset="0"/>
              </a:defRPr>
            </a:lvl6pPr>
            <a:lvl7pPr marL="3219163" indent="-247628" eaLnBrk="0" fontAlgn="base" hangingPunct="0">
              <a:spcBef>
                <a:spcPct val="0"/>
              </a:spcBef>
              <a:spcAft>
                <a:spcPct val="0"/>
              </a:spcAft>
              <a:defRPr sz="2600">
                <a:solidFill>
                  <a:schemeClr val="tx1"/>
                </a:solidFill>
                <a:latin typeface="Times New Roman" panose="02020603050405020304" pitchFamily="18" charset="0"/>
              </a:defRPr>
            </a:lvl7pPr>
            <a:lvl8pPr marL="3714418" indent="-247628" eaLnBrk="0" fontAlgn="base" hangingPunct="0">
              <a:spcBef>
                <a:spcPct val="0"/>
              </a:spcBef>
              <a:spcAft>
                <a:spcPct val="0"/>
              </a:spcAft>
              <a:defRPr sz="2600">
                <a:solidFill>
                  <a:schemeClr val="tx1"/>
                </a:solidFill>
                <a:latin typeface="Times New Roman" panose="02020603050405020304" pitchFamily="18" charset="0"/>
              </a:defRPr>
            </a:lvl8pPr>
            <a:lvl9pPr marL="4209674" indent="-247628" eaLnBrk="0" fontAlgn="base" hangingPunct="0">
              <a:spcBef>
                <a:spcPct val="0"/>
              </a:spcBef>
              <a:spcAft>
                <a:spcPct val="0"/>
              </a:spcAft>
              <a:defRPr sz="2600">
                <a:solidFill>
                  <a:schemeClr val="tx1"/>
                </a:solidFill>
                <a:latin typeface="Times New Roman" panose="02020603050405020304" pitchFamily="18" charset="0"/>
              </a:defRPr>
            </a:lvl9pPr>
          </a:lstStyle>
          <a:p>
            <a:fld id="{DFA8DE89-8B39-41D0-A007-20C332B3F041}" type="slidenum">
              <a:rPr lang="en-US" altLang="en-US" sz="1300"/>
              <a:pPr/>
              <a:t>13</a:t>
            </a:fld>
            <a:endParaRPr lang="en-US" altLang="en-US" sz="1300"/>
          </a:p>
        </p:txBody>
      </p:sp>
      <p:sp>
        <p:nvSpPr>
          <p:cNvPr id="2" name="Date Placeholder 1">
            <a:extLst>
              <a:ext uri="{FF2B5EF4-FFF2-40B4-BE49-F238E27FC236}">
                <a16:creationId xmlns:a16="http://schemas.microsoft.com/office/drawing/2014/main" id="{5C528E55-8DD7-C711-3580-8BD6EFD8D7B9}"/>
              </a:ext>
            </a:extLst>
          </p:cNvPr>
          <p:cNvSpPr>
            <a:spLocks noGrp="1"/>
          </p:cNvSpPr>
          <p:nvPr>
            <p:ph type="dt" idx="1"/>
          </p:nvPr>
        </p:nvSpPr>
        <p:spPr/>
        <p:txBody>
          <a:bodyPr/>
          <a:lstStyle/>
          <a:p>
            <a:pPr>
              <a:defRPr/>
            </a:pPr>
            <a:r>
              <a:rPr lang="en-US"/>
              <a:t>9/8/2024 pm</a:t>
            </a:r>
          </a:p>
        </p:txBody>
      </p:sp>
      <p:sp>
        <p:nvSpPr>
          <p:cNvPr id="3" name="Footer Placeholder 2">
            <a:extLst>
              <a:ext uri="{FF2B5EF4-FFF2-40B4-BE49-F238E27FC236}">
                <a16:creationId xmlns:a16="http://schemas.microsoft.com/office/drawing/2014/main" id="{6B3FCFC2-B21A-FE38-ABBE-DC9DE327B687}"/>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48D52601-B3E2-4B40-BBF3-2B4E59E4242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7F2C9463-D494-A3B7-F66E-5F317435B66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8676" name="Slide Number Placeholder 3">
            <a:extLst>
              <a:ext uri="{FF2B5EF4-FFF2-40B4-BE49-F238E27FC236}">
                <a16:creationId xmlns:a16="http://schemas.microsoft.com/office/drawing/2014/main" id="{CCB8DA30-FF90-E19A-460C-5BA2A26028F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600">
                <a:solidFill>
                  <a:schemeClr val="tx1"/>
                </a:solidFill>
                <a:latin typeface="Times New Roman" panose="02020603050405020304" pitchFamily="18" charset="0"/>
              </a:defRPr>
            </a:lvl1pPr>
            <a:lvl2pPr marL="804790" indent="-309534">
              <a:defRPr sz="2600">
                <a:solidFill>
                  <a:schemeClr val="tx1"/>
                </a:solidFill>
                <a:latin typeface="Times New Roman" panose="02020603050405020304" pitchFamily="18" charset="0"/>
              </a:defRPr>
            </a:lvl2pPr>
            <a:lvl3pPr marL="1238140" indent="-247628">
              <a:defRPr sz="2600">
                <a:solidFill>
                  <a:schemeClr val="tx1"/>
                </a:solidFill>
                <a:latin typeface="Times New Roman" panose="02020603050405020304" pitchFamily="18" charset="0"/>
              </a:defRPr>
            </a:lvl3pPr>
            <a:lvl4pPr marL="1733396" indent="-247628">
              <a:defRPr sz="2600">
                <a:solidFill>
                  <a:schemeClr val="tx1"/>
                </a:solidFill>
                <a:latin typeface="Times New Roman" panose="02020603050405020304" pitchFamily="18" charset="0"/>
              </a:defRPr>
            </a:lvl4pPr>
            <a:lvl5pPr marL="2228651" indent="-247628">
              <a:defRPr sz="2600">
                <a:solidFill>
                  <a:schemeClr val="tx1"/>
                </a:solidFill>
                <a:latin typeface="Times New Roman" panose="02020603050405020304" pitchFamily="18" charset="0"/>
              </a:defRPr>
            </a:lvl5pPr>
            <a:lvl6pPr marL="2723907" indent="-247628" eaLnBrk="0" fontAlgn="base" hangingPunct="0">
              <a:spcBef>
                <a:spcPct val="0"/>
              </a:spcBef>
              <a:spcAft>
                <a:spcPct val="0"/>
              </a:spcAft>
              <a:defRPr sz="2600">
                <a:solidFill>
                  <a:schemeClr val="tx1"/>
                </a:solidFill>
                <a:latin typeface="Times New Roman" panose="02020603050405020304" pitchFamily="18" charset="0"/>
              </a:defRPr>
            </a:lvl6pPr>
            <a:lvl7pPr marL="3219163" indent="-247628" eaLnBrk="0" fontAlgn="base" hangingPunct="0">
              <a:spcBef>
                <a:spcPct val="0"/>
              </a:spcBef>
              <a:spcAft>
                <a:spcPct val="0"/>
              </a:spcAft>
              <a:defRPr sz="2600">
                <a:solidFill>
                  <a:schemeClr val="tx1"/>
                </a:solidFill>
                <a:latin typeface="Times New Roman" panose="02020603050405020304" pitchFamily="18" charset="0"/>
              </a:defRPr>
            </a:lvl7pPr>
            <a:lvl8pPr marL="3714418" indent="-247628" eaLnBrk="0" fontAlgn="base" hangingPunct="0">
              <a:spcBef>
                <a:spcPct val="0"/>
              </a:spcBef>
              <a:spcAft>
                <a:spcPct val="0"/>
              </a:spcAft>
              <a:defRPr sz="2600">
                <a:solidFill>
                  <a:schemeClr val="tx1"/>
                </a:solidFill>
                <a:latin typeface="Times New Roman" panose="02020603050405020304" pitchFamily="18" charset="0"/>
              </a:defRPr>
            </a:lvl8pPr>
            <a:lvl9pPr marL="4209674" indent="-247628" eaLnBrk="0" fontAlgn="base" hangingPunct="0">
              <a:spcBef>
                <a:spcPct val="0"/>
              </a:spcBef>
              <a:spcAft>
                <a:spcPct val="0"/>
              </a:spcAft>
              <a:defRPr sz="2600">
                <a:solidFill>
                  <a:schemeClr val="tx1"/>
                </a:solidFill>
                <a:latin typeface="Times New Roman" panose="02020603050405020304" pitchFamily="18" charset="0"/>
              </a:defRPr>
            </a:lvl9pPr>
          </a:lstStyle>
          <a:p>
            <a:fld id="{8A54F6C8-C42C-41E0-8079-32539C134900}" type="slidenum">
              <a:rPr lang="en-US" altLang="en-US" sz="1300"/>
              <a:pPr/>
              <a:t>14</a:t>
            </a:fld>
            <a:endParaRPr lang="en-US" altLang="en-US" sz="1300"/>
          </a:p>
        </p:txBody>
      </p:sp>
      <p:sp>
        <p:nvSpPr>
          <p:cNvPr id="2" name="Date Placeholder 1">
            <a:extLst>
              <a:ext uri="{FF2B5EF4-FFF2-40B4-BE49-F238E27FC236}">
                <a16:creationId xmlns:a16="http://schemas.microsoft.com/office/drawing/2014/main" id="{91187D0E-6C5F-58D5-6D2C-BD926CED0776}"/>
              </a:ext>
            </a:extLst>
          </p:cNvPr>
          <p:cNvSpPr>
            <a:spLocks noGrp="1"/>
          </p:cNvSpPr>
          <p:nvPr>
            <p:ph type="dt" idx="1"/>
          </p:nvPr>
        </p:nvSpPr>
        <p:spPr/>
        <p:txBody>
          <a:bodyPr/>
          <a:lstStyle/>
          <a:p>
            <a:pPr>
              <a:defRPr/>
            </a:pPr>
            <a:r>
              <a:rPr lang="en-US"/>
              <a:t>9/8/2024 pm</a:t>
            </a:r>
          </a:p>
        </p:txBody>
      </p:sp>
      <p:sp>
        <p:nvSpPr>
          <p:cNvPr id="3" name="Footer Placeholder 2">
            <a:extLst>
              <a:ext uri="{FF2B5EF4-FFF2-40B4-BE49-F238E27FC236}">
                <a16:creationId xmlns:a16="http://schemas.microsoft.com/office/drawing/2014/main" id="{FD4DB2D8-895C-0144-F06C-D0234AB890D4}"/>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7F775A6A-17BF-5F52-0328-3AF8A6FBA11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653C5784-1585-016B-7D7D-868CCC354DB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0724" name="Slide Number Placeholder 3">
            <a:extLst>
              <a:ext uri="{FF2B5EF4-FFF2-40B4-BE49-F238E27FC236}">
                <a16:creationId xmlns:a16="http://schemas.microsoft.com/office/drawing/2014/main" id="{5667DC23-8D87-6E6B-3DE1-2252B4E54B2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600">
                <a:solidFill>
                  <a:schemeClr val="tx1"/>
                </a:solidFill>
                <a:latin typeface="Times New Roman" panose="02020603050405020304" pitchFamily="18" charset="0"/>
              </a:defRPr>
            </a:lvl1pPr>
            <a:lvl2pPr marL="804790" indent="-309534">
              <a:defRPr sz="2600">
                <a:solidFill>
                  <a:schemeClr val="tx1"/>
                </a:solidFill>
                <a:latin typeface="Times New Roman" panose="02020603050405020304" pitchFamily="18" charset="0"/>
              </a:defRPr>
            </a:lvl2pPr>
            <a:lvl3pPr marL="1238140" indent="-247628">
              <a:defRPr sz="2600">
                <a:solidFill>
                  <a:schemeClr val="tx1"/>
                </a:solidFill>
                <a:latin typeface="Times New Roman" panose="02020603050405020304" pitchFamily="18" charset="0"/>
              </a:defRPr>
            </a:lvl3pPr>
            <a:lvl4pPr marL="1733396" indent="-247628">
              <a:defRPr sz="2600">
                <a:solidFill>
                  <a:schemeClr val="tx1"/>
                </a:solidFill>
                <a:latin typeface="Times New Roman" panose="02020603050405020304" pitchFamily="18" charset="0"/>
              </a:defRPr>
            </a:lvl4pPr>
            <a:lvl5pPr marL="2228651" indent="-247628">
              <a:defRPr sz="2600">
                <a:solidFill>
                  <a:schemeClr val="tx1"/>
                </a:solidFill>
                <a:latin typeface="Times New Roman" panose="02020603050405020304" pitchFamily="18" charset="0"/>
              </a:defRPr>
            </a:lvl5pPr>
            <a:lvl6pPr marL="2723907" indent="-247628" eaLnBrk="0" fontAlgn="base" hangingPunct="0">
              <a:spcBef>
                <a:spcPct val="0"/>
              </a:spcBef>
              <a:spcAft>
                <a:spcPct val="0"/>
              </a:spcAft>
              <a:defRPr sz="2600">
                <a:solidFill>
                  <a:schemeClr val="tx1"/>
                </a:solidFill>
                <a:latin typeface="Times New Roman" panose="02020603050405020304" pitchFamily="18" charset="0"/>
              </a:defRPr>
            </a:lvl6pPr>
            <a:lvl7pPr marL="3219163" indent="-247628" eaLnBrk="0" fontAlgn="base" hangingPunct="0">
              <a:spcBef>
                <a:spcPct val="0"/>
              </a:spcBef>
              <a:spcAft>
                <a:spcPct val="0"/>
              </a:spcAft>
              <a:defRPr sz="2600">
                <a:solidFill>
                  <a:schemeClr val="tx1"/>
                </a:solidFill>
                <a:latin typeface="Times New Roman" panose="02020603050405020304" pitchFamily="18" charset="0"/>
              </a:defRPr>
            </a:lvl7pPr>
            <a:lvl8pPr marL="3714418" indent="-247628" eaLnBrk="0" fontAlgn="base" hangingPunct="0">
              <a:spcBef>
                <a:spcPct val="0"/>
              </a:spcBef>
              <a:spcAft>
                <a:spcPct val="0"/>
              </a:spcAft>
              <a:defRPr sz="2600">
                <a:solidFill>
                  <a:schemeClr val="tx1"/>
                </a:solidFill>
                <a:latin typeface="Times New Roman" panose="02020603050405020304" pitchFamily="18" charset="0"/>
              </a:defRPr>
            </a:lvl8pPr>
            <a:lvl9pPr marL="4209674" indent="-247628" eaLnBrk="0" fontAlgn="base" hangingPunct="0">
              <a:spcBef>
                <a:spcPct val="0"/>
              </a:spcBef>
              <a:spcAft>
                <a:spcPct val="0"/>
              </a:spcAft>
              <a:defRPr sz="2600">
                <a:solidFill>
                  <a:schemeClr val="tx1"/>
                </a:solidFill>
                <a:latin typeface="Times New Roman" panose="02020603050405020304" pitchFamily="18" charset="0"/>
              </a:defRPr>
            </a:lvl9pPr>
          </a:lstStyle>
          <a:p>
            <a:fld id="{7DA399FD-8B5F-4038-BF5E-1BABFC6B2C39}" type="slidenum">
              <a:rPr lang="en-US" altLang="en-US" sz="1300"/>
              <a:pPr/>
              <a:t>15</a:t>
            </a:fld>
            <a:endParaRPr lang="en-US" altLang="en-US" sz="1300"/>
          </a:p>
        </p:txBody>
      </p:sp>
      <p:sp>
        <p:nvSpPr>
          <p:cNvPr id="2" name="Date Placeholder 1">
            <a:extLst>
              <a:ext uri="{FF2B5EF4-FFF2-40B4-BE49-F238E27FC236}">
                <a16:creationId xmlns:a16="http://schemas.microsoft.com/office/drawing/2014/main" id="{839C702C-8CA2-D90B-EB5F-61895D9AA57C}"/>
              </a:ext>
            </a:extLst>
          </p:cNvPr>
          <p:cNvSpPr>
            <a:spLocks noGrp="1"/>
          </p:cNvSpPr>
          <p:nvPr>
            <p:ph type="dt" idx="1"/>
          </p:nvPr>
        </p:nvSpPr>
        <p:spPr/>
        <p:txBody>
          <a:bodyPr/>
          <a:lstStyle/>
          <a:p>
            <a:pPr>
              <a:defRPr/>
            </a:pPr>
            <a:r>
              <a:rPr lang="en-US"/>
              <a:t>9/8/2024 pm</a:t>
            </a:r>
          </a:p>
        </p:txBody>
      </p:sp>
      <p:sp>
        <p:nvSpPr>
          <p:cNvPr id="3" name="Footer Placeholder 2">
            <a:extLst>
              <a:ext uri="{FF2B5EF4-FFF2-40B4-BE49-F238E27FC236}">
                <a16:creationId xmlns:a16="http://schemas.microsoft.com/office/drawing/2014/main" id="{3570F6B5-9C9E-1B04-6C34-CC6264B892F6}"/>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674266CF-DE3E-D448-188E-09EAF4314E3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id="{6FED57BB-783A-3F41-979E-3276BFB34F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32772" name="Slide Number Placeholder 3">
            <a:extLst>
              <a:ext uri="{FF2B5EF4-FFF2-40B4-BE49-F238E27FC236}">
                <a16:creationId xmlns:a16="http://schemas.microsoft.com/office/drawing/2014/main" id="{180EBB1E-ABC6-F46C-5154-63E68FF5BB8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600">
                <a:solidFill>
                  <a:schemeClr val="tx1"/>
                </a:solidFill>
                <a:latin typeface="Times New Roman" panose="02020603050405020304" pitchFamily="18" charset="0"/>
              </a:defRPr>
            </a:lvl1pPr>
            <a:lvl2pPr marL="804790" indent="-309534">
              <a:defRPr sz="2600">
                <a:solidFill>
                  <a:schemeClr val="tx1"/>
                </a:solidFill>
                <a:latin typeface="Times New Roman" panose="02020603050405020304" pitchFamily="18" charset="0"/>
              </a:defRPr>
            </a:lvl2pPr>
            <a:lvl3pPr marL="1238140" indent="-247628">
              <a:defRPr sz="2600">
                <a:solidFill>
                  <a:schemeClr val="tx1"/>
                </a:solidFill>
                <a:latin typeface="Times New Roman" panose="02020603050405020304" pitchFamily="18" charset="0"/>
              </a:defRPr>
            </a:lvl3pPr>
            <a:lvl4pPr marL="1733396" indent="-247628">
              <a:defRPr sz="2600">
                <a:solidFill>
                  <a:schemeClr val="tx1"/>
                </a:solidFill>
                <a:latin typeface="Times New Roman" panose="02020603050405020304" pitchFamily="18" charset="0"/>
              </a:defRPr>
            </a:lvl4pPr>
            <a:lvl5pPr marL="2228651" indent="-247628">
              <a:defRPr sz="2600">
                <a:solidFill>
                  <a:schemeClr val="tx1"/>
                </a:solidFill>
                <a:latin typeface="Times New Roman" panose="02020603050405020304" pitchFamily="18" charset="0"/>
              </a:defRPr>
            </a:lvl5pPr>
            <a:lvl6pPr marL="2723907" indent="-247628" eaLnBrk="0" fontAlgn="base" hangingPunct="0">
              <a:spcBef>
                <a:spcPct val="0"/>
              </a:spcBef>
              <a:spcAft>
                <a:spcPct val="0"/>
              </a:spcAft>
              <a:defRPr sz="2600">
                <a:solidFill>
                  <a:schemeClr val="tx1"/>
                </a:solidFill>
                <a:latin typeface="Times New Roman" panose="02020603050405020304" pitchFamily="18" charset="0"/>
              </a:defRPr>
            </a:lvl6pPr>
            <a:lvl7pPr marL="3219163" indent="-247628" eaLnBrk="0" fontAlgn="base" hangingPunct="0">
              <a:spcBef>
                <a:spcPct val="0"/>
              </a:spcBef>
              <a:spcAft>
                <a:spcPct val="0"/>
              </a:spcAft>
              <a:defRPr sz="2600">
                <a:solidFill>
                  <a:schemeClr val="tx1"/>
                </a:solidFill>
                <a:latin typeface="Times New Roman" panose="02020603050405020304" pitchFamily="18" charset="0"/>
              </a:defRPr>
            </a:lvl7pPr>
            <a:lvl8pPr marL="3714418" indent="-247628" eaLnBrk="0" fontAlgn="base" hangingPunct="0">
              <a:spcBef>
                <a:spcPct val="0"/>
              </a:spcBef>
              <a:spcAft>
                <a:spcPct val="0"/>
              </a:spcAft>
              <a:defRPr sz="2600">
                <a:solidFill>
                  <a:schemeClr val="tx1"/>
                </a:solidFill>
                <a:latin typeface="Times New Roman" panose="02020603050405020304" pitchFamily="18" charset="0"/>
              </a:defRPr>
            </a:lvl8pPr>
            <a:lvl9pPr marL="4209674" indent="-247628" eaLnBrk="0" fontAlgn="base" hangingPunct="0">
              <a:spcBef>
                <a:spcPct val="0"/>
              </a:spcBef>
              <a:spcAft>
                <a:spcPct val="0"/>
              </a:spcAft>
              <a:defRPr sz="2600">
                <a:solidFill>
                  <a:schemeClr val="tx1"/>
                </a:solidFill>
                <a:latin typeface="Times New Roman" panose="02020603050405020304" pitchFamily="18" charset="0"/>
              </a:defRPr>
            </a:lvl9pPr>
          </a:lstStyle>
          <a:p>
            <a:fld id="{A6522B0F-6ED1-4A15-A9AC-E9D31F825C5F}" type="slidenum">
              <a:rPr lang="en-US" altLang="en-US" sz="1300">
                <a:latin typeface="Arial" panose="020B0604020202020204" pitchFamily="34" charset="0"/>
                <a:ea typeface="ヒラギノ角ゴ Pro W3"/>
                <a:cs typeface="ヒラギノ角ゴ Pro W3"/>
              </a:rPr>
              <a:pPr/>
              <a:t>16</a:t>
            </a:fld>
            <a:endParaRPr lang="en-US" altLang="en-US" sz="1300">
              <a:latin typeface="Arial" panose="020B0604020202020204" pitchFamily="34" charset="0"/>
              <a:ea typeface="ヒラギノ角ゴ Pro W3"/>
              <a:cs typeface="ヒラギノ角ゴ Pro W3"/>
            </a:endParaRPr>
          </a:p>
        </p:txBody>
      </p:sp>
      <p:sp>
        <p:nvSpPr>
          <p:cNvPr id="2" name="Date Placeholder 1">
            <a:extLst>
              <a:ext uri="{FF2B5EF4-FFF2-40B4-BE49-F238E27FC236}">
                <a16:creationId xmlns:a16="http://schemas.microsoft.com/office/drawing/2014/main" id="{369B65AD-5B87-596A-A4F5-6AC4B254F27C}"/>
              </a:ext>
            </a:extLst>
          </p:cNvPr>
          <p:cNvSpPr>
            <a:spLocks noGrp="1"/>
          </p:cNvSpPr>
          <p:nvPr>
            <p:ph type="dt" idx="1"/>
          </p:nvPr>
        </p:nvSpPr>
        <p:spPr/>
        <p:txBody>
          <a:bodyPr/>
          <a:lstStyle/>
          <a:p>
            <a:pPr>
              <a:defRPr/>
            </a:pPr>
            <a:r>
              <a:rPr lang="en-US"/>
              <a:t>9/8/2024 pm</a:t>
            </a:r>
          </a:p>
        </p:txBody>
      </p:sp>
      <p:sp>
        <p:nvSpPr>
          <p:cNvPr id="3" name="Footer Placeholder 2">
            <a:extLst>
              <a:ext uri="{FF2B5EF4-FFF2-40B4-BE49-F238E27FC236}">
                <a16:creationId xmlns:a16="http://schemas.microsoft.com/office/drawing/2014/main" id="{8CB9A2C1-2E3E-4E1B-7D96-C88C017885DC}"/>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AC8ED184-3D9D-CF78-994E-37CE1410179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id="{E4D86601-1636-62F1-9210-F884CD69371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34820" name="Slide Number Placeholder 3">
            <a:extLst>
              <a:ext uri="{FF2B5EF4-FFF2-40B4-BE49-F238E27FC236}">
                <a16:creationId xmlns:a16="http://schemas.microsoft.com/office/drawing/2014/main" id="{758A0303-92E0-AFDA-899C-6931633E8D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600">
                <a:solidFill>
                  <a:schemeClr val="tx1"/>
                </a:solidFill>
                <a:latin typeface="Times New Roman" panose="02020603050405020304" pitchFamily="18" charset="0"/>
              </a:defRPr>
            </a:lvl1pPr>
            <a:lvl2pPr marL="804790" indent="-309534">
              <a:defRPr sz="2600">
                <a:solidFill>
                  <a:schemeClr val="tx1"/>
                </a:solidFill>
                <a:latin typeface="Times New Roman" panose="02020603050405020304" pitchFamily="18" charset="0"/>
              </a:defRPr>
            </a:lvl2pPr>
            <a:lvl3pPr marL="1238140" indent="-247628">
              <a:defRPr sz="2600">
                <a:solidFill>
                  <a:schemeClr val="tx1"/>
                </a:solidFill>
                <a:latin typeface="Times New Roman" panose="02020603050405020304" pitchFamily="18" charset="0"/>
              </a:defRPr>
            </a:lvl3pPr>
            <a:lvl4pPr marL="1733396" indent="-247628">
              <a:defRPr sz="2600">
                <a:solidFill>
                  <a:schemeClr val="tx1"/>
                </a:solidFill>
                <a:latin typeface="Times New Roman" panose="02020603050405020304" pitchFamily="18" charset="0"/>
              </a:defRPr>
            </a:lvl4pPr>
            <a:lvl5pPr marL="2228651" indent="-247628">
              <a:defRPr sz="2600">
                <a:solidFill>
                  <a:schemeClr val="tx1"/>
                </a:solidFill>
                <a:latin typeface="Times New Roman" panose="02020603050405020304" pitchFamily="18" charset="0"/>
              </a:defRPr>
            </a:lvl5pPr>
            <a:lvl6pPr marL="2723907" indent="-247628" eaLnBrk="0" fontAlgn="base" hangingPunct="0">
              <a:spcBef>
                <a:spcPct val="0"/>
              </a:spcBef>
              <a:spcAft>
                <a:spcPct val="0"/>
              </a:spcAft>
              <a:defRPr sz="2600">
                <a:solidFill>
                  <a:schemeClr val="tx1"/>
                </a:solidFill>
                <a:latin typeface="Times New Roman" panose="02020603050405020304" pitchFamily="18" charset="0"/>
              </a:defRPr>
            </a:lvl6pPr>
            <a:lvl7pPr marL="3219163" indent="-247628" eaLnBrk="0" fontAlgn="base" hangingPunct="0">
              <a:spcBef>
                <a:spcPct val="0"/>
              </a:spcBef>
              <a:spcAft>
                <a:spcPct val="0"/>
              </a:spcAft>
              <a:defRPr sz="2600">
                <a:solidFill>
                  <a:schemeClr val="tx1"/>
                </a:solidFill>
                <a:latin typeface="Times New Roman" panose="02020603050405020304" pitchFamily="18" charset="0"/>
              </a:defRPr>
            </a:lvl7pPr>
            <a:lvl8pPr marL="3714418" indent="-247628" eaLnBrk="0" fontAlgn="base" hangingPunct="0">
              <a:spcBef>
                <a:spcPct val="0"/>
              </a:spcBef>
              <a:spcAft>
                <a:spcPct val="0"/>
              </a:spcAft>
              <a:defRPr sz="2600">
                <a:solidFill>
                  <a:schemeClr val="tx1"/>
                </a:solidFill>
                <a:latin typeface="Times New Roman" panose="02020603050405020304" pitchFamily="18" charset="0"/>
              </a:defRPr>
            </a:lvl8pPr>
            <a:lvl9pPr marL="4209674" indent="-247628" eaLnBrk="0" fontAlgn="base" hangingPunct="0">
              <a:spcBef>
                <a:spcPct val="0"/>
              </a:spcBef>
              <a:spcAft>
                <a:spcPct val="0"/>
              </a:spcAft>
              <a:defRPr sz="2600">
                <a:solidFill>
                  <a:schemeClr val="tx1"/>
                </a:solidFill>
                <a:latin typeface="Times New Roman" panose="02020603050405020304" pitchFamily="18" charset="0"/>
              </a:defRPr>
            </a:lvl9pPr>
          </a:lstStyle>
          <a:p>
            <a:fld id="{64A8A8B0-47C4-4E7F-88E3-2935ECA1E543}" type="slidenum">
              <a:rPr lang="en-US" altLang="en-US" sz="1300">
                <a:latin typeface="Arial" panose="020B0604020202020204" pitchFamily="34" charset="0"/>
                <a:ea typeface="ヒラギノ角ゴ Pro W3"/>
                <a:cs typeface="ヒラギノ角ゴ Pro W3"/>
              </a:rPr>
              <a:pPr/>
              <a:t>17</a:t>
            </a:fld>
            <a:endParaRPr lang="en-US" altLang="en-US" sz="1300">
              <a:latin typeface="Arial" panose="020B0604020202020204" pitchFamily="34" charset="0"/>
              <a:ea typeface="ヒラギノ角ゴ Pro W3"/>
              <a:cs typeface="ヒラギノ角ゴ Pro W3"/>
            </a:endParaRPr>
          </a:p>
        </p:txBody>
      </p:sp>
      <p:sp>
        <p:nvSpPr>
          <p:cNvPr id="2" name="Date Placeholder 1">
            <a:extLst>
              <a:ext uri="{FF2B5EF4-FFF2-40B4-BE49-F238E27FC236}">
                <a16:creationId xmlns:a16="http://schemas.microsoft.com/office/drawing/2014/main" id="{C72FB9BF-A942-1B07-5FCC-EBA32C3BF4FF}"/>
              </a:ext>
            </a:extLst>
          </p:cNvPr>
          <p:cNvSpPr>
            <a:spLocks noGrp="1"/>
          </p:cNvSpPr>
          <p:nvPr>
            <p:ph type="dt" idx="1"/>
          </p:nvPr>
        </p:nvSpPr>
        <p:spPr/>
        <p:txBody>
          <a:bodyPr/>
          <a:lstStyle/>
          <a:p>
            <a:pPr>
              <a:defRPr/>
            </a:pPr>
            <a:r>
              <a:rPr lang="en-US"/>
              <a:t>9/8/2024 pm</a:t>
            </a:r>
          </a:p>
        </p:txBody>
      </p:sp>
      <p:sp>
        <p:nvSpPr>
          <p:cNvPr id="3" name="Footer Placeholder 2">
            <a:extLst>
              <a:ext uri="{FF2B5EF4-FFF2-40B4-BE49-F238E27FC236}">
                <a16:creationId xmlns:a16="http://schemas.microsoft.com/office/drawing/2014/main" id="{36939179-DCCD-25C2-AAB5-A56DBDA131A6}"/>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075D1947-9DF4-3731-AC19-2F3534C825F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a:extLst>
              <a:ext uri="{FF2B5EF4-FFF2-40B4-BE49-F238E27FC236}">
                <a16:creationId xmlns:a16="http://schemas.microsoft.com/office/drawing/2014/main" id="{AAFD8908-D5C1-5BD0-0E70-8A24D0202E2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36868" name="Slide Number Placeholder 3">
            <a:extLst>
              <a:ext uri="{FF2B5EF4-FFF2-40B4-BE49-F238E27FC236}">
                <a16:creationId xmlns:a16="http://schemas.microsoft.com/office/drawing/2014/main" id="{63EA9CDB-C3E2-0677-1AB3-7385642DF89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600">
                <a:solidFill>
                  <a:schemeClr val="tx1"/>
                </a:solidFill>
                <a:latin typeface="Times New Roman" panose="02020603050405020304" pitchFamily="18" charset="0"/>
              </a:defRPr>
            </a:lvl1pPr>
            <a:lvl2pPr marL="804790" indent="-309534">
              <a:defRPr sz="2600">
                <a:solidFill>
                  <a:schemeClr val="tx1"/>
                </a:solidFill>
                <a:latin typeface="Times New Roman" panose="02020603050405020304" pitchFamily="18" charset="0"/>
              </a:defRPr>
            </a:lvl2pPr>
            <a:lvl3pPr marL="1238140" indent="-247628">
              <a:defRPr sz="2600">
                <a:solidFill>
                  <a:schemeClr val="tx1"/>
                </a:solidFill>
                <a:latin typeface="Times New Roman" panose="02020603050405020304" pitchFamily="18" charset="0"/>
              </a:defRPr>
            </a:lvl3pPr>
            <a:lvl4pPr marL="1733396" indent="-247628">
              <a:defRPr sz="2600">
                <a:solidFill>
                  <a:schemeClr val="tx1"/>
                </a:solidFill>
                <a:latin typeface="Times New Roman" panose="02020603050405020304" pitchFamily="18" charset="0"/>
              </a:defRPr>
            </a:lvl4pPr>
            <a:lvl5pPr marL="2228651" indent="-247628">
              <a:defRPr sz="2600">
                <a:solidFill>
                  <a:schemeClr val="tx1"/>
                </a:solidFill>
                <a:latin typeface="Times New Roman" panose="02020603050405020304" pitchFamily="18" charset="0"/>
              </a:defRPr>
            </a:lvl5pPr>
            <a:lvl6pPr marL="2723907" indent="-247628" eaLnBrk="0" fontAlgn="base" hangingPunct="0">
              <a:spcBef>
                <a:spcPct val="0"/>
              </a:spcBef>
              <a:spcAft>
                <a:spcPct val="0"/>
              </a:spcAft>
              <a:defRPr sz="2600">
                <a:solidFill>
                  <a:schemeClr val="tx1"/>
                </a:solidFill>
                <a:latin typeface="Times New Roman" panose="02020603050405020304" pitchFamily="18" charset="0"/>
              </a:defRPr>
            </a:lvl6pPr>
            <a:lvl7pPr marL="3219163" indent="-247628" eaLnBrk="0" fontAlgn="base" hangingPunct="0">
              <a:spcBef>
                <a:spcPct val="0"/>
              </a:spcBef>
              <a:spcAft>
                <a:spcPct val="0"/>
              </a:spcAft>
              <a:defRPr sz="2600">
                <a:solidFill>
                  <a:schemeClr val="tx1"/>
                </a:solidFill>
                <a:latin typeface="Times New Roman" panose="02020603050405020304" pitchFamily="18" charset="0"/>
              </a:defRPr>
            </a:lvl7pPr>
            <a:lvl8pPr marL="3714418" indent="-247628" eaLnBrk="0" fontAlgn="base" hangingPunct="0">
              <a:spcBef>
                <a:spcPct val="0"/>
              </a:spcBef>
              <a:spcAft>
                <a:spcPct val="0"/>
              </a:spcAft>
              <a:defRPr sz="2600">
                <a:solidFill>
                  <a:schemeClr val="tx1"/>
                </a:solidFill>
                <a:latin typeface="Times New Roman" panose="02020603050405020304" pitchFamily="18" charset="0"/>
              </a:defRPr>
            </a:lvl8pPr>
            <a:lvl9pPr marL="4209674" indent="-247628" eaLnBrk="0" fontAlgn="base" hangingPunct="0">
              <a:spcBef>
                <a:spcPct val="0"/>
              </a:spcBef>
              <a:spcAft>
                <a:spcPct val="0"/>
              </a:spcAft>
              <a:defRPr sz="2600">
                <a:solidFill>
                  <a:schemeClr val="tx1"/>
                </a:solidFill>
                <a:latin typeface="Times New Roman" panose="02020603050405020304" pitchFamily="18" charset="0"/>
              </a:defRPr>
            </a:lvl9pPr>
          </a:lstStyle>
          <a:p>
            <a:fld id="{60968EF7-25C8-48BB-A574-E78916D7318D}" type="slidenum">
              <a:rPr lang="en-US" altLang="en-US" sz="1300">
                <a:latin typeface="Arial" panose="020B0604020202020204" pitchFamily="34" charset="0"/>
                <a:ea typeface="ヒラギノ角ゴ Pro W3"/>
                <a:cs typeface="ヒラギノ角ゴ Pro W3"/>
              </a:rPr>
              <a:pPr/>
              <a:t>18</a:t>
            </a:fld>
            <a:endParaRPr lang="en-US" altLang="en-US" sz="1300">
              <a:latin typeface="Arial" panose="020B0604020202020204" pitchFamily="34" charset="0"/>
              <a:ea typeface="ヒラギノ角ゴ Pro W3"/>
              <a:cs typeface="ヒラギノ角ゴ Pro W3"/>
            </a:endParaRPr>
          </a:p>
        </p:txBody>
      </p:sp>
      <p:sp>
        <p:nvSpPr>
          <p:cNvPr id="2" name="Date Placeholder 1">
            <a:extLst>
              <a:ext uri="{FF2B5EF4-FFF2-40B4-BE49-F238E27FC236}">
                <a16:creationId xmlns:a16="http://schemas.microsoft.com/office/drawing/2014/main" id="{E6445CE7-6397-2E63-132B-C99F7A82F171}"/>
              </a:ext>
            </a:extLst>
          </p:cNvPr>
          <p:cNvSpPr>
            <a:spLocks noGrp="1"/>
          </p:cNvSpPr>
          <p:nvPr>
            <p:ph type="dt" idx="1"/>
          </p:nvPr>
        </p:nvSpPr>
        <p:spPr/>
        <p:txBody>
          <a:bodyPr/>
          <a:lstStyle/>
          <a:p>
            <a:pPr>
              <a:defRPr/>
            </a:pPr>
            <a:r>
              <a:rPr lang="en-US"/>
              <a:t>9/8/2024 pm</a:t>
            </a:r>
          </a:p>
        </p:txBody>
      </p:sp>
      <p:sp>
        <p:nvSpPr>
          <p:cNvPr id="3" name="Footer Placeholder 2">
            <a:extLst>
              <a:ext uri="{FF2B5EF4-FFF2-40B4-BE49-F238E27FC236}">
                <a16:creationId xmlns:a16="http://schemas.microsoft.com/office/drawing/2014/main" id="{E3DB364E-B4A7-5F77-F5D3-D9DD6D35E2C0}"/>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a:extLst>
              <a:ext uri="{FF2B5EF4-FFF2-40B4-BE49-F238E27FC236}">
                <a16:creationId xmlns:a16="http://schemas.microsoft.com/office/drawing/2014/main" id="{BF689037-1583-C911-57AC-DF4C0C4968C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a:extLst>
              <a:ext uri="{FF2B5EF4-FFF2-40B4-BE49-F238E27FC236}">
                <a16:creationId xmlns:a16="http://schemas.microsoft.com/office/drawing/2014/main" id="{A1526ABE-695C-3409-F94A-D8D82D2A011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00" name="Slide Number Placeholder 3">
            <a:extLst>
              <a:ext uri="{FF2B5EF4-FFF2-40B4-BE49-F238E27FC236}">
                <a16:creationId xmlns:a16="http://schemas.microsoft.com/office/drawing/2014/main" id="{F005FBE5-7D80-C9D6-63A0-CEE76829A41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600">
                <a:solidFill>
                  <a:schemeClr val="tx1"/>
                </a:solidFill>
                <a:latin typeface="Times New Roman" panose="02020603050405020304" pitchFamily="18" charset="0"/>
              </a:defRPr>
            </a:lvl1pPr>
            <a:lvl2pPr marL="804790" indent="-309534">
              <a:defRPr sz="2600">
                <a:solidFill>
                  <a:schemeClr val="tx1"/>
                </a:solidFill>
                <a:latin typeface="Times New Roman" panose="02020603050405020304" pitchFamily="18" charset="0"/>
              </a:defRPr>
            </a:lvl2pPr>
            <a:lvl3pPr marL="1238140" indent="-247628">
              <a:defRPr sz="2600">
                <a:solidFill>
                  <a:schemeClr val="tx1"/>
                </a:solidFill>
                <a:latin typeface="Times New Roman" panose="02020603050405020304" pitchFamily="18" charset="0"/>
              </a:defRPr>
            </a:lvl3pPr>
            <a:lvl4pPr marL="1733396" indent="-247628">
              <a:defRPr sz="2600">
                <a:solidFill>
                  <a:schemeClr val="tx1"/>
                </a:solidFill>
                <a:latin typeface="Times New Roman" panose="02020603050405020304" pitchFamily="18" charset="0"/>
              </a:defRPr>
            </a:lvl4pPr>
            <a:lvl5pPr marL="2228651" indent="-247628">
              <a:defRPr sz="2600">
                <a:solidFill>
                  <a:schemeClr val="tx1"/>
                </a:solidFill>
                <a:latin typeface="Times New Roman" panose="02020603050405020304" pitchFamily="18" charset="0"/>
              </a:defRPr>
            </a:lvl5pPr>
            <a:lvl6pPr marL="2723907" indent="-247628" eaLnBrk="0" fontAlgn="base" hangingPunct="0">
              <a:spcBef>
                <a:spcPct val="0"/>
              </a:spcBef>
              <a:spcAft>
                <a:spcPct val="0"/>
              </a:spcAft>
              <a:defRPr sz="2600">
                <a:solidFill>
                  <a:schemeClr val="tx1"/>
                </a:solidFill>
                <a:latin typeface="Times New Roman" panose="02020603050405020304" pitchFamily="18" charset="0"/>
              </a:defRPr>
            </a:lvl6pPr>
            <a:lvl7pPr marL="3219163" indent="-247628" eaLnBrk="0" fontAlgn="base" hangingPunct="0">
              <a:spcBef>
                <a:spcPct val="0"/>
              </a:spcBef>
              <a:spcAft>
                <a:spcPct val="0"/>
              </a:spcAft>
              <a:defRPr sz="2600">
                <a:solidFill>
                  <a:schemeClr val="tx1"/>
                </a:solidFill>
                <a:latin typeface="Times New Roman" panose="02020603050405020304" pitchFamily="18" charset="0"/>
              </a:defRPr>
            </a:lvl7pPr>
            <a:lvl8pPr marL="3714418" indent="-247628" eaLnBrk="0" fontAlgn="base" hangingPunct="0">
              <a:spcBef>
                <a:spcPct val="0"/>
              </a:spcBef>
              <a:spcAft>
                <a:spcPct val="0"/>
              </a:spcAft>
              <a:defRPr sz="2600">
                <a:solidFill>
                  <a:schemeClr val="tx1"/>
                </a:solidFill>
                <a:latin typeface="Times New Roman" panose="02020603050405020304" pitchFamily="18" charset="0"/>
              </a:defRPr>
            </a:lvl8pPr>
            <a:lvl9pPr marL="4209674" indent="-247628" eaLnBrk="0" fontAlgn="base" hangingPunct="0">
              <a:spcBef>
                <a:spcPct val="0"/>
              </a:spcBef>
              <a:spcAft>
                <a:spcPct val="0"/>
              </a:spcAft>
              <a:defRPr sz="2600">
                <a:solidFill>
                  <a:schemeClr val="tx1"/>
                </a:solidFill>
                <a:latin typeface="Times New Roman" panose="02020603050405020304" pitchFamily="18" charset="0"/>
              </a:defRPr>
            </a:lvl9pPr>
          </a:lstStyle>
          <a:p>
            <a:fld id="{689D480F-D8EA-4530-9A29-B5ECD6EDC05A}" type="slidenum">
              <a:rPr lang="en-US" altLang="en-US" sz="1300"/>
              <a:pPr/>
              <a:t>2</a:t>
            </a:fld>
            <a:endParaRPr lang="en-US" altLang="en-US" sz="1300"/>
          </a:p>
        </p:txBody>
      </p:sp>
      <p:sp>
        <p:nvSpPr>
          <p:cNvPr id="2" name="Date Placeholder 1">
            <a:extLst>
              <a:ext uri="{FF2B5EF4-FFF2-40B4-BE49-F238E27FC236}">
                <a16:creationId xmlns:a16="http://schemas.microsoft.com/office/drawing/2014/main" id="{3E255437-1E3E-FE83-D83F-B60563DF4D11}"/>
              </a:ext>
            </a:extLst>
          </p:cNvPr>
          <p:cNvSpPr>
            <a:spLocks noGrp="1"/>
          </p:cNvSpPr>
          <p:nvPr>
            <p:ph type="dt" idx="1"/>
          </p:nvPr>
        </p:nvSpPr>
        <p:spPr/>
        <p:txBody>
          <a:bodyPr/>
          <a:lstStyle/>
          <a:p>
            <a:pPr>
              <a:defRPr/>
            </a:pPr>
            <a:r>
              <a:rPr lang="en-US"/>
              <a:t>9/8/2024 pm</a:t>
            </a:r>
          </a:p>
        </p:txBody>
      </p:sp>
      <p:sp>
        <p:nvSpPr>
          <p:cNvPr id="3" name="Footer Placeholder 2">
            <a:extLst>
              <a:ext uri="{FF2B5EF4-FFF2-40B4-BE49-F238E27FC236}">
                <a16:creationId xmlns:a16="http://schemas.microsoft.com/office/drawing/2014/main" id="{1C38CA23-0580-A72C-FC96-236780F98518}"/>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28C52C1E-EA49-1398-63AF-D6C4AF3651B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a:extLst>
              <a:ext uri="{FF2B5EF4-FFF2-40B4-BE49-F238E27FC236}">
                <a16:creationId xmlns:a16="http://schemas.microsoft.com/office/drawing/2014/main" id="{06AAB7EF-70A8-D3F4-BB29-3166D202190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148" name="Slide Number Placeholder 3">
            <a:extLst>
              <a:ext uri="{FF2B5EF4-FFF2-40B4-BE49-F238E27FC236}">
                <a16:creationId xmlns:a16="http://schemas.microsoft.com/office/drawing/2014/main" id="{4962A344-B898-14C6-2381-AC18CB1EC1C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600">
                <a:solidFill>
                  <a:schemeClr val="tx1"/>
                </a:solidFill>
                <a:latin typeface="Times New Roman" panose="02020603050405020304" pitchFamily="18" charset="0"/>
              </a:defRPr>
            </a:lvl1pPr>
            <a:lvl2pPr marL="804790" indent="-309534">
              <a:defRPr sz="2600">
                <a:solidFill>
                  <a:schemeClr val="tx1"/>
                </a:solidFill>
                <a:latin typeface="Times New Roman" panose="02020603050405020304" pitchFamily="18" charset="0"/>
              </a:defRPr>
            </a:lvl2pPr>
            <a:lvl3pPr marL="1238140" indent="-247628">
              <a:defRPr sz="2600">
                <a:solidFill>
                  <a:schemeClr val="tx1"/>
                </a:solidFill>
                <a:latin typeface="Times New Roman" panose="02020603050405020304" pitchFamily="18" charset="0"/>
              </a:defRPr>
            </a:lvl3pPr>
            <a:lvl4pPr marL="1733396" indent="-247628">
              <a:defRPr sz="2600">
                <a:solidFill>
                  <a:schemeClr val="tx1"/>
                </a:solidFill>
                <a:latin typeface="Times New Roman" panose="02020603050405020304" pitchFamily="18" charset="0"/>
              </a:defRPr>
            </a:lvl4pPr>
            <a:lvl5pPr marL="2228651" indent="-247628">
              <a:defRPr sz="2600">
                <a:solidFill>
                  <a:schemeClr val="tx1"/>
                </a:solidFill>
                <a:latin typeface="Times New Roman" panose="02020603050405020304" pitchFamily="18" charset="0"/>
              </a:defRPr>
            </a:lvl5pPr>
            <a:lvl6pPr marL="2723907" indent="-247628" eaLnBrk="0" fontAlgn="base" hangingPunct="0">
              <a:spcBef>
                <a:spcPct val="0"/>
              </a:spcBef>
              <a:spcAft>
                <a:spcPct val="0"/>
              </a:spcAft>
              <a:defRPr sz="2600">
                <a:solidFill>
                  <a:schemeClr val="tx1"/>
                </a:solidFill>
                <a:latin typeface="Times New Roman" panose="02020603050405020304" pitchFamily="18" charset="0"/>
              </a:defRPr>
            </a:lvl6pPr>
            <a:lvl7pPr marL="3219163" indent="-247628" eaLnBrk="0" fontAlgn="base" hangingPunct="0">
              <a:spcBef>
                <a:spcPct val="0"/>
              </a:spcBef>
              <a:spcAft>
                <a:spcPct val="0"/>
              </a:spcAft>
              <a:defRPr sz="2600">
                <a:solidFill>
                  <a:schemeClr val="tx1"/>
                </a:solidFill>
                <a:latin typeface="Times New Roman" panose="02020603050405020304" pitchFamily="18" charset="0"/>
              </a:defRPr>
            </a:lvl7pPr>
            <a:lvl8pPr marL="3714418" indent="-247628" eaLnBrk="0" fontAlgn="base" hangingPunct="0">
              <a:spcBef>
                <a:spcPct val="0"/>
              </a:spcBef>
              <a:spcAft>
                <a:spcPct val="0"/>
              </a:spcAft>
              <a:defRPr sz="2600">
                <a:solidFill>
                  <a:schemeClr val="tx1"/>
                </a:solidFill>
                <a:latin typeface="Times New Roman" panose="02020603050405020304" pitchFamily="18" charset="0"/>
              </a:defRPr>
            </a:lvl8pPr>
            <a:lvl9pPr marL="4209674" indent="-247628" eaLnBrk="0" fontAlgn="base" hangingPunct="0">
              <a:spcBef>
                <a:spcPct val="0"/>
              </a:spcBef>
              <a:spcAft>
                <a:spcPct val="0"/>
              </a:spcAft>
              <a:defRPr sz="2600">
                <a:solidFill>
                  <a:schemeClr val="tx1"/>
                </a:solidFill>
                <a:latin typeface="Times New Roman" panose="02020603050405020304" pitchFamily="18" charset="0"/>
              </a:defRPr>
            </a:lvl9pPr>
          </a:lstStyle>
          <a:p>
            <a:fld id="{BBD9547C-6808-4875-BF1D-13368C6E96FF}" type="slidenum">
              <a:rPr lang="en-US" altLang="en-US" sz="1300"/>
              <a:pPr/>
              <a:t>3</a:t>
            </a:fld>
            <a:endParaRPr lang="en-US" altLang="en-US" sz="1300"/>
          </a:p>
        </p:txBody>
      </p:sp>
      <p:sp>
        <p:nvSpPr>
          <p:cNvPr id="2" name="Date Placeholder 1">
            <a:extLst>
              <a:ext uri="{FF2B5EF4-FFF2-40B4-BE49-F238E27FC236}">
                <a16:creationId xmlns:a16="http://schemas.microsoft.com/office/drawing/2014/main" id="{8DA6D9B8-B7A5-06AB-377C-1FDCA658C0AE}"/>
              </a:ext>
            </a:extLst>
          </p:cNvPr>
          <p:cNvSpPr>
            <a:spLocks noGrp="1"/>
          </p:cNvSpPr>
          <p:nvPr>
            <p:ph type="dt" idx="1"/>
          </p:nvPr>
        </p:nvSpPr>
        <p:spPr/>
        <p:txBody>
          <a:bodyPr/>
          <a:lstStyle/>
          <a:p>
            <a:pPr>
              <a:defRPr/>
            </a:pPr>
            <a:r>
              <a:rPr lang="en-US"/>
              <a:t>9/8/2024 pm</a:t>
            </a:r>
          </a:p>
        </p:txBody>
      </p:sp>
      <p:sp>
        <p:nvSpPr>
          <p:cNvPr id="3" name="Footer Placeholder 2">
            <a:extLst>
              <a:ext uri="{FF2B5EF4-FFF2-40B4-BE49-F238E27FC236}">
                <a16:creationId xmlns:a16="http://schemas.microsoft.com/office/drawing/2014/main" id="{920BCD10-249F-5D8E-86B8-4111D99AC177}"/>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CDD286A2-9F78-6362-C7AE-0725EFD95EC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209EF708-40B8-D15B-221B-EB8CF54A4E7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196" name="Slide Number Placeholder 3">
            <a:extLst>
              <a:ext uri="{FF2B5EF4-FFF2-40B4-BE49-F238E27FC236}">
                <a16:creationId xmlns:a16="http://schemas.microsoft.com/office/drawing/2014/main" id="{1CB1A2D7-0A14-7507-DA80-0438519A378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600">
                <a:solidFill>
                  <a:schemeClr val="tx1"/>
                </a:solidFill>
                <a:latin typeface="Times New Roman" panose="02020603050405020304" pitchFamily="18" charset="0"/>
              </a:defRPr>
            </a:lvl1pPr>
            <a:lvl2pPr marL="804790" indent="-309534">
              <a:defRPr sz="2600">
                <a:solidFill>
                  <a:schemeClr val="tx1"/>
                </a:solidFill>
                <a:latin typeface="Times New Roman" panose="02020603050405020304" pitchFamily="18" charset="0"/>
              </a:defRPr>
            </a:lvl2pPr>
            <a:lvl3pPr marL="1238140" indent="-247628">
              <a:defRPr sz="2600">
                <a:solidFill>
                  <a:schemeClr val="tx1"/>
                </a:solidFill>
                <a:latin typeface="Times New Roman" panose="02020603050405020304" pitchFamily="18" charset="0"/>
              </a:defRPr>
            </a:lvl3pPr>
            <a:lvl4pPr marL="1733396" indent="-247628">
              <a:defRPr sz="2600">
                <a:solidFill>
                  <a:schemeClr val="tx1"/>
                </a:solidFill>
                <a:latin typeface="Times New Roman" panose="02020603050405020304" pitchFamily="18" charset="0"/>
              </a:defRPr>
            </a:lvl4pPr>
            <a:lvl5pPr marL="2228651" indent="-247628">
              <a:defRPr sz="2600">
                <a:solidFill>
                  <a:schemeClr val="tx1"/>
                </a:solidFill>
                <a:latin typeface="Times New Roman" panose="02020603050405020304" pitchFamily="18" charset="0"/>
              </a:defRPr>
            </a:lvl5pPr>
            <a:lvl6pPr marL="2723907" indent="-247628" eaLnBrk="0" fontAlgn="base" hangingPunct="0">
              <a:spcBef>
                <a:spcPct val="0"/>
              </a:spcBef>
              <a:spcAft>
                <a:spcPct val="0"/>
              </a:spcAft>
              <a:defRPr sz="2600">
                <a:solidFill>
                  <a:schemeClr val="tx1"/>
                </a:solidFill>
                <a:latin typeface="Times New Roman" panose="02020603050405020304" pitchFamily="18" charset="0"/>
              </a:defRPr>
            </a:lvl6pPr>
            <a:lvl7pPr marL="3219163" indent="-247628" eaLnBrk="0" fontAlgn="base" hangingPunct="0">
              <a:spcBef>
                <a:spcPct val="0"/>
              </a:spcBef>
              <a:spcAft>
                <a:spcPct val="0"/>
              </a:spcAft>
              <a:defRPr sz="2600">
                <a:solidFill>
                  <a:schemeClr val="tx1"/>
                </a:solidFill>
                <a:latin typeface="Times New Roman" panose="02020603050405020304" pitchFamily="18" charset="0"/>
              </a:defRPr>
            </a:lvl7pPr>
            <a:lvl8pPr marL="3714418" indent="-247628" eaLnBrk="0" fontAlgn="base" hangingPunct="0">
              <a:spcBef>
                <a:spcPct val="0"/>
              </a:spcBef>
              <a:spcAft>
                <a:spcPct val="0"/>
              </a:spcAft>
              <a:defRPr sz="2600">
                <a:solidFill>
                  <a:schemeClr val="tx1"/>
                </a:solidFill>
                <a:latin typeface="Times New Roman" panose="02020603050405020304" pitchFamily="18" charset="0"/>
              </a:defRPr>
            </a:lvl8pPr>
            <a:lvl9pPr marL="4209674" indent="-247628" eaLnBrk="0" fontAlgn="base" hangingPunct="0">
              <a:spcBef>
                <a:spcPct val="0"/>
              </a:spcBef>
              <a:spcAft>
                <a:spcPct val="0"/>
              </a:spcAft>
              <a:defRPr sz="2600">
                <a:solidFill>
                  <a:schemeClr val="tx1"/>
                </a:solidFill>
                <a:latin typeface="Times New Roman" panose="02020603050405020304" pitchFamily="18" charset="0"/>
              </a:defRPr>
            </a:lvl9pPr>
          </a:lstStyle>
          <a:p>
            <a:fld id="{D1EB5455-A625-40B1-BA06-A453CD3F82F3}" type="slidenum">
              <a:rPr lang="en-US" altLang="en-US" sz="1300"/>
              <a:pPr/>
              <a:t>4</a:t>
            </a:fld>
            <a:endParaRPr lang="en-US" altLang="en-US" sz="1300"/>
          </a:p>
        </p:txBody>
      </p:sp>
      <p:sp>
        <p:nvSpPr>
          <p:cNvPr id="2" name="Date Placeholder 1">
            <a:extLst>
              <a:ext uri="{FF2B5EF4-FFF2-40B4-BE49-F238E27FC236}">
                <a16:creationId xmlns:a16="http://schemas.microsoft.com/office/drawing/2014/main" id="{AE5DA1EB-FBCD-F5AD-1170-B7BF9D945A9A}"/>
              </a:ext>
            </a:extLst>
          </p:cNvPr>
          <p:cNvSpPr>
            <a:spLocks noGrp="1"/>
          </p:cNvSpPr>
          <p:nvPr>
            <p:ph type="dt" idx="1"/>
          </p:nvPr>
        </p:nvSpPr>
        <p:spPr/>
        <p:txBody>
          <a:bodyPr/>
          <a:lstStyle/>
          <a:p>
            <a:pPr>
              <a:defRPr/>
            </a:pPr>
            <a:r>
              <a:rPr lang="en-US"/>
              <a:t>9/8/2024 pm</a:t>
            </a:r>
          </a:p>
        </p:txBody>
      </p:sp>
      <p:sp>
        <p:nvSpPr>
          <p:cNvPr id="3" name="Footer Placeholder 2">
            <a:extLst>
              <a:ext uri="{FF2B5EF4-FFF2-40B4-BE49-F238E27FC236}">
                <a16:creationId xmlns:a16="http://schemas.microsoft.com/office/drawing/2014/main" id="{D15D1678-EA12-4ACE-8FA6-C8EE33F7F11C}"/>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F59BCCD6-174D-EA6E-5ADD-9950345A701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1E06DEB7-264E-6D14-5B82-E31E5683CB4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244" name="Slide Number Placeholder 3">
            <a:extLst>
              <a:ext uri="{FF2B5EF4-FFF2-40B4-BE49-F238E27FC236}">
                <a16:creationId xmlns:a16="http://schemas.microsoft.com/office/drawing/2014/main" id="{4C777E25-B661-A30D-6CA6-5B4ACE591E8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600">
                <a:solidFill>
                  <a:schemeClr val="tx1"/>
                </a:solidFill>
                <a:latin typeface="Times New Roman" panose="02020603050405020304" pitchFamily="18" charset="0"/>
              </a:defRPr>
            </a:lvl1pPr>
            <a:lvl2pPr marL="804790" indent="-309534">
              <a:defRPr sz="2600">
                <a:solidFill>
                  <a:schemeClr val="tx1"/>
                </a:solidFill>
                <a:latin typeface="Times New Roman" panose="02020603050405020304" pitchFamily="18" charset="0"/>
              </a:defRPr>
            </a:lvl2pPr>
            <a:lvl3pPr marL="1238140" indent="-247628">
              <a:defRPr sz="2600">
                <a:solidFill>
                  <a:schemeClr val="tx1"/>
                </a:solidFill>
                <a:latin typeface="Times New Roman" panose="02020603050405020304" pitchFamily="18" charset="0"/>
              </a:defRPr>
            </a:lvl3pPr>
            <a:lvl4pPr marL="1733396" indent="-247628">
              <a:defRPr sz="2600">
                <a:solidFill>
                  <a:schemeClr val="tx1"/>
                </a:solidFill>
                <a:latin typeface="Times New Roman" panose="02020603050405020304" pitchFamily="18" charset="0"/>
              </a:defRPr>
            </a:lvl4pPr>
            <a:lvl5pPr marL="2228651" indent="-247628">
              <a:defRPr sz="2600">
                <a:solidFill>
                  <a:schemeClr val="tx1"/>
                </a:solidFill>
                <a:latin typeface="Times New Roman" panose="02020603050405020304" pitchFamily="18" charset="0"/>
              </a:defRPr>
            </a:lvl5pPr>
            <a:lvl6pPr marL="2723907" indent="-247628" eaLnBrk="0" fontAlgn="base" hangingPunct="0">
              <a:spcBef>
                <a:spcPct val="0"/>
              </a:spcBef>
              <a:spcAft>
                <a:spcPct val="0"/>
              </a:spcAft>
              <a:defRPr sz="2600">
                <a:solidFill>
                  <a:schemeClr val="tx1"/>
                </a:solidFill>
                <a:latin typeface="Times New Roman" panose="02020603050405020304" pitchFamily="18" charset="0"/>
              </a:defRPr>
            </a:lvl6pPr>
            <a:lvl7pPr marL="3219163" indent="-247628" eaLnBrk="0" fontAlgn="base" hangingPunct="0">
              <a:spcBef>
                <a:spcPct val="0"/>
              </a:spcBef>
              <a:spcAft>
                <a:spcPct val="0"/>
              </a:spcAft>
              <a:defRPr sz="2600">
                <a:solidFill>
                  <a:schemeClr val="tx1"/>
                </a:solidFill>
                <a:latin typeface="Times New Roman" panose="02020603050405020304" pitchFamily="18" charset="0"/>
              </a:defRPr>
            </a:lvl7pPr>
            <a:lvl8pPr marL="3714418" indent="-247628" eaLnBrk="0" fontAlgn="base" hangingPunct="0">
              <a:spcBef>
                <a:spcPct val="0"/>
              </a:spcBef>
              <a:spcAft>
                <a:spcPct val="0"/>
              </a:spcAft>
              <a:defRPr sz="2600">
                <a:solidFill>
                  <a:schemeClr val="tx1"/>
                </a:solidFill>
                <a:latin typeface="Times New Roman" panose="02020603050405020304" pitchFamily="18" charset="0"/>
              </a:defRPr>
            </a:lvl8pPr>
            <a:lvl9pPr marL="4209674" indent="-247628" eaLnBrk="0" fontAlgn="base" hangingPunct="0">
              <a:spcBef>
                <a:spcPct val="0"/>
              </a:spcBef>
              <a:spcAft>
                <a:spcPct val="0"/>
              </a:spcAft>
              <a:defRPr sz="2600">
                <a:solidFill>
                  <a:schemeClr val="tx1"/>
                </a:solidFill>
                <a:latin typeface="Times New Roman" panose="02020603050405020304" pitchFamily="18" charset="0"/>
              </a:defRPr>
            </a:lvl9pPr>
          </a:lstStyle>
          <a:p>
            <a:fld id="{D73DC2AD-589A-4EEA-9083-40B9493E77A2}" type="slidenum">
              <a:rPr lang="en-US" altLang="en-US" sz="1300"/>
              <a:pPr/>
              <a:t>5</a:t>
            </a:fld>
            <a:endParaRPr lang="en-US" altLang="en-US" sz="1300"/>
          </a:p>
        </p:txBody>
      </p:sp>
      <p:sp>
        <p:nvSpPr>
          <p:cNvPr id="2" name="Date Placeholder 1">
            <a:extLst>
              <a:ext uri="{FF2B5EF4-FFF2-40B4-BE49-F238E27FC236}">
                <a16:creationId xmlns:a16="http://schemas.microsoft.com/office/drawing/2014/main" id="{C9447D73-05FE-7586-0EE9-CCEF39AABDBE}"/>
              </a:ext>
            </a:extLst>
          </p:cNvPr>
          <p:cNvSpPr>
            <a:spLocks noGrp="1"/>
          </p:cNvSpPr>
          <p:nvPr>
            <p:ph type="dt" idx="1"/>
          </p:nvPr>
        </p:nvSpPr>
        <p:spPr/>
        <p:txBody>
          <a:bodyPr/>
          <a:lstStyle/>
          <a:p>
            <a:pPr>
              <a:defRPr/>
            </a:pPr>
            <a:r>
              <a:rPr lang="en-US"/>
              <a:t>9/8/2024 pm</a:t>
            </a:r>
          </a:p>
        </p:txBody>
      </p:sp>
      <p:sp>
        <p:nvSpPr>
          <p:cNvPr id="3" name="Footer Placeholder 2">
            <a:extLst>
              <a:ext uri="{FF2B5EF4-FFF2-40B4-BE49-F238E27FC236}">
                <a16:creationId xmlns:a16="http://schemas.microsoft.com/office/drawing/2014/main" id="{A2111A9A-B47B-7187-B6DD-0E2EEE0C265F}"/>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4CB8AE5D-FBB5-0539-6EE8-7ADD8FA0AD1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06FB3814-63B6-1694-D96E-BDF77D5D772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When it says regenerated it just means to be born again.</a:t>
            </a:r>
          </a:p>
        </p:txBody>
      </p:sp>
      <p:sp>
        <p:nvSpPr>
          <p:cNvPr id="12292" name="Slide Number Placeholder 3">
            <a:extLst>
              <a:ext uri="{FF2B5EF4-FFF2-40B4-BE49-F238E27FC236}">
                <a16:creationId xmlns:a16="http://schemas.microsoft.com/office/drawing/2014/main" id="{7581FDB4-C7AC-1820-3328-4081E6432A4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600">
                <a:solidFill>
                  <a:schemeClr val="tx1"/>
                </a:solidFill>
                <a:latin typeface="Times New Roman" panose="02020603050405020304" pitchFamily="18" charset="0"/>
              </a:defRPr>
            </a:lvl1pPr>
            <a:lvl2pPr marL="804790" indent="-309534">
              <a:defRPr sz="2600">
                <a:solidFill>
                  <a:schemeClr val="tx1"/>
                </a:solidFill>
                <a:latin typeface="Times New Roman" panose="02020603050405020304" pitchFamily="18" charset="0"/>
              </a:defRPr>
            </a:lvl2pPr>
            <a:lvl3pPr marL="1238140" indent="-247628">
              <a:defRPr sz="2600">
                <a:solidFill>
                  <a:schemeClr val="tx1"/>
                </a:solidFill>
                <a:latin typeface="Times New Roman" panose="02020603050405020304" pitchFamily="18" charset="0"/>
              </a:defRPr>
            </a:lvl3pPr>
            <a:lvl4pPr marL="1733396" indent="-247628">
              <a:defRPr sz="2600">
                <a:solidFill>
                  <a:schemeClr val="tx1"/>
                </a:solidFill>
                <a:latin typeface="Times New Roman" panose="02020603050405020304" pitchFamily="18" charset="0"/>
              </a:defRPr>
            </a:lvl4pPr>
            <a:lvl5pPr marL="2228651" indent="-247628">
              <a:defRPr sz="2600">
                <a:solidFill>
                  <a:schemeClr val="tx1"/>
                </a:solidFill>
                <a:latin typeface="Times New Roman" panose="02020603050405020304" pitchFamily="18" charset="0"/>
              </a:defRPr>
            </a:lvl5pPr>
            <a:lvl6pPr marL="2723907" indent="-247628" eaLnBrk="0" fontAlgn="base" hangingPunct="0">
              <a:spcBef>
                <a:spcPct val="0"/>
              </a:spcBef>
              <a:spcAft>
                <a:spcPct val="0"/>
              </a:spcAft>
              <a:defRPr sz="2600">
                <a:solidFill>
                  <a:schemeClr val="tx1"/>
                </a:solidFill>
                <a:latin typeface="Times New Roman" panose="02020603050405020304" pitchFamily="18" charset="0"/>
              </a:defRPr>
            </a:lvl6pPr>
            <a:lvl7pPr marL="3219163" indent="-247628" eaLnBrk="0" fontAlgn="base" hangingPunct="0">
              <a:spcBef>
                <a:spcPct val="0"/>
              </a:spcBef>
              <a:spcAft>
                <a:spcPct val="0"/>
              </a:spcAft>
              <a:defRPr sz="2600">
                <a:solidFill>
                  <a:schemeClr val="tx1"/>
                </a:solidFill>
                <a:latin typeface="Times New Roman" panose="02020603050405020304" pitchFamily="18" charset="0"/>
              </a:defRPr>
            </a:lvl7pPr>
            <a:lvl8pPr marL="3714418" indent="-247628" eaLnBrk="0" fontAlgn="base" hangingPunct="0">
              <a:spcBef>
                <a:spcPct val="0"/>
              </a:spcBef>
              <a:spcAft>
                <a:spcPct val="0"/>
              </a:spcAft>
              <a:defRPr sz="2600">
                <a:solidFill>
                  <a:schemeClr val="tx1"/>
                </a:solidFill>
                <a:latin typeface="Times New Roman" panose="02020603050405020304" pitchFamily="18" charset="0"/>
              </a:defRPr>
            </a:lvl8pPr>
            <a:lvl9pPr marL="4209674" indent="-247628" eaLnBrk="0" fontAlgn="base" hangingPunct="0">
              <a:spcBef>
                <a:spcPct val="0"/>
              </a:spcBef>
              <a:spcAft>
                <a:spcPct val="0"/>
              </a:spcAft>
              <a:defRPr sz="2600">
                <a:solidFill>
                  <a:schemeClr val="tx1"/>
                </a:solidFill>
                <a:latin typeface="Times New Roman" panose="02020603050405020304" pitchFamily="18" charset="0"/>
              </a:defRPr>
            </a:lvl9pPr>
          </a:lstStyle>
          <a:p>
            <a:fld id="{4D01F4BB-935F-4A86-A067-CD6724A01841}" type="slidenum">
              <a:rPr lang="en-US" altLang="en-US" sz="1300"/>
              <a:pPr/>
              <a:t>6</a:t>
            </a:fld>
            <a:endParaRPr lang="en-US" altLang="en-US" sz="1300"/>
          </a:p>
        </p:txBody>
      </p:sp>
      <p:sp>
        <p:nvSpPr>
          <p:cNvPr id="2" name="Date Placeholder 1">
            <a:extLst>
              <a:ext uri="{FF2B5EF4-FFF2-40B4-BE49-F238E27FC236}">
                <a16:creationId xmlns:a16="http://schemas.microsoft.com/office/drawing/2014/main" id="{8B467271-223F-0C88-EA81-F8A303BC31C2}"/>
              </a:ext>
            </a:extLst>
          </p:cNvPr>
          <p:cNvSpPr>
            <a:spLocks noGrp="1"/>
          </p:cNvSpPr>
          <p:nvPr>
            <p:ph type="dt" idx="1"/>
          </p:nvPr>
        </p:nvSpPr>
        <p:spPr/>
        <p:txBody>
          <a:bodyPr/>
          <a:lstStyle/>
          <a:p>
            <a:pPr>
              <a:defRPr/>
            </a:pPr>
            <a:r>
              <a:rPr lang="en-US"/>
              <a:t>9/8/2024 pm</a:t>
            </a:r>
          </a:p>
        </p:txBody>
      </p:sp>
      <p:sp>
        <p:nvSpPr>
          <p:cNvPr id="3" name="Footer Placeholder 2">
            <a:extLst>
              <a:ext uri="{FF2B5EF4-FFF2-40B4-BE49-F238E27FC236}">
                <a16:creationId xmlns:a16="http://schemas.microsoft.com/office/drawing/2014/main" id="{B3ACF9E9-5C01-ECA5-EEA5-244CE63DD09A}"/>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7A087631-546A-B32A-482F-AB5D351649C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D9873B7C-2535-A21D-EA36-BF63BEC11E2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4340" name="Slide Number Placeholder 3">
            <a:extLst>
              <a:ext uri="{FF2B5EF4-FFF2-40B4-BE49-F238E27FC236}">
                <a16:creationId xmlns:a16="http://schemas.microsoft.com/office/drawing/2014/main" id="{71788923-9758-0FCF-DA21-3A42A94CB39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600">
                <a:solidFill>
                  <a:schemeClr val="tx1"/>
                </a:solidFill>
                <a:latin typeface="Times New Roman" panose="02020603050405020304" pitchFamily="18" charset="0"/>
              </a:defRPr>
            </a:lvl1pPr>
            <a:lvl2pPr marL="804790" indent="-309534">
              <a:defRPr sz="2600">
                <a:solidFill>
                  <a:schemeClr val="tx1"/>
                </a:solidFill>
                <a:latin typeface="Times New Roman" panose="02020603050405020304" pitchFamily="18" charset="0"/>
              </a:defRPr>
            </a:lvl2pPr>
            <a:lvl3pPr marL="1238140" indent="-247628">
              <a:defRPr sz="2600">
                <a:solidFill>
                  <a:schemeClr val="tx1"/>
                </a:solidFill>
                <a:latin typeface="Times New Roman" panose="02020603050405020304" pitchFamily="18" charset="0"/>
              </a:defRPr>
            </a:lvl3pPr>
            <a:lvl4pPr marL="1733396" indent="-247628">
              <a:defRPr sz="2600">
                <a:solidFill>
                  <a:schemeClr val="tx1"/>
                </a:solidFill>
                <a:latin typeface="Times New Roman" panose="02020603050405020304" pitchFamily="18" charset="0"/>
              </a:defRPr>
            </a:lvl4pPr>
            <a:lvl5pPr marL="2228651" indent="-247628">
              <a:defRPr sz="2600">
                <a:solidFill>
                  <a:schemeClr val="tx1"/>
                </a:solidFill>
                <a:latin typeface="Times New Roman" panose="02020603050405020304" pitchFamily="18" charset="0"/>
              </a:defRPr>
            </a:lvl5pPr>
            <a:lvl6pPr marL="2723907" indent="-247628" eaLnBrk="0" fontAlgn="base" hangingPunct="0">
              <a:spcBef>
                <a:spcPct val="0"/>
              </a:spcBef>
              <a:spcAft>
                <a:spcPct val="0"/>
              </a:spcAft>
              <a:defRPr sz="2600">
                <a:solidFill>
                  <a:schemeClr val="tx1"/>
                </a:solidFill>
                <a:latin typeface="Times New Roman" panose="02020603050405020304" pitchFamily="18" charset="0"/>
              </a:defRPr>
            </a:lvl6pPr>
            <a:lvl7pPr marL="3219163" indent="-247628" eaLnBrk="0" fontAlgn="base" hangingPunct="0">
              <a:spcBef>
                <a:spcPct val="0"/>
              </a:spcBef>
              <a:spcAft>
                <a:spcPct val="0"/>
              </a:spcAft>
              <a:defRPr sz="2600">
                <a:solidFill>
                  <a:schemeClr val="tx1"/>
                </a:solidFill>
                <a:latin typeface="Times New Roman" panose="02020603050405020304" pitchFamily="18" charset="0"/>
              </a:defRPr>
            </a:lvl7pPr>
            <a:lvl8pPr marL="3714418" indent="-247628" eaLnBrk="0" fontAlgn="base" hangingPunct="0">
              <a:spcBef>
                <a:spcPct val="0"/>
              </a:spcBef>
              <a:spcAft>
                <a:spcPct val="0"/>
              </a:spcAft>
              <a:defRPr sz="2600">
                <a:solidFill>
                  <a:schemeClr val="tx1"/>
                </a:solidFill>
                <a:latin typeface="Times New Roman" panose="02020603050405020304" pitchFamily="18" charset="0"/>
              </a:defRPr>
            </a:lvl8pPr>
            <a:lvl9pPr marL="4209674" indent="-247628" eaLnBrk="0" fontAlgn="base" hangingPunct="0">
              <a:spcBef>
                <a:spcPct val="0"/>
              </a:spcBef>
              <a:spcAft>
                <a:spcPct val="0"/>
              </a:spcAft>
              <a:defRPr sz="2600">
                <a:solidFill>
                  <a:schemeClr val="tx1"/>
                </a:solidFill>
                <a:latin typeface="Times New Roman" panose="02020603050405020304" pitchFamily="18" charset="0"/>
              </a:defRPr>
            </a:lvl9pPr>
          </a:lstStyle>
          <a:p>
            <a:fld id="{B47F0E00-9FFB-44B8-B2FC-9E3E445947D2}" type="slidenum">
              <a:rPr lang="en-US" altLang="en-US" sz="1300"/>
              <a:pPr/>
              <a:t>7</a:t>
            </a:fld>
            <a:endParaRPr lang="en-US" altLang="en-US" sz="1300"/>
          </a:p>
        </p:txBody>
      </p:sp>
      <p:sp>
        <p:nvSpPr>
          <p:cNvPr id="2" name="Date Placeholder 1">
            <a:extLst>
              <a:ext uri="{FF2B5EF4-FFF2-40B4-BE49-F238E27FC236}">
                <a16:creationId xmlns:a16="http://schemas.microsoft.com/office/drawing/2014/main" id="{BAE6596D-252C-20A7-7617-6A91B74A00DE}"/>
              </a:ext>
            </a:extLst>
          </p:cNvPr>
          <p:cNvSpPr>
            <a:spLocks noGrp="1"/>
          </p:cNvSpPr>
          <p:nvPr>
            <p:ph type="dt" idx="1"/>
          </p:nvPr>
        </p:nvSpPr>
        <p:spPr/>
        <p:txBody>
          <a:bodyPr/>
          <a:lstStyle/>
          <a:p>
            <a:pPr>
              <a:defRPr/>
            </a:pPr>
            <a:r>
              <a:rPr lang="en-US"/>
              <a:t>9/8/2024 pm</a:t>
            </a:r>
          </a:p>
        </p:txBody>
      </p:sp>
      <p:sp>
        <p:nvSpPr>
          <p:cNvPr id="3" name="Footer Placeholder 2">
            <a:extLst>
              <a:ext uri="{FF2B5EF4-FFF2-40B4-BE49-F238E27FC236}">
                <a16:creationId xmlns:a16="http://schemas.microsoft.com/office/drawing/2014/main" id="{D24C6AE3-314B-197D-0BBD-2BF8B15BF896}"/>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394EDA26-5E48-EEF4-BDEB-737CEB076D3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4DB76B77-67B9-4678-9C8F-683E49E9DE3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6388" name="Slide Number Placeholder 3">
            <a:extLst>
              <a:ext uri="{FF2B5EF4-FFF2-40B4-BE49-F238E27FC236}">
                <a16:creationId xmlns:a16="http://schemas.microsoft.com/office/drawing/2014/main" id="{5F7185D6-AB85-3656-DCEE-3E2E61B9341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600">
                <a:solidFill>
                  <a:schemeClr val="tx1"/>
                </a:solidFill>
                <a:latin typeface="Times New Roman" panose="02020603050405020304" pitchFamily="18" charset="0"/>
              </a:defRPr>
            </a:lvl1pPr>
            <a:lvl2pPr marL="804790" indent="-309534">
              <a:defRPr sz="2600">
                <a:solidFill>
                  <a:schemeClr val="tx1"/>
                </a:solidFill>
                <a:latin typeface="Times New Roman" panose="02020603050405020304" pitchFamily="18" charset="0"/>
              </a:defRPr>
            </a:lvl2pPr>
            <a:lvl3pPr marL="1238140" indent="-247628">
              <a:defRPr sz="2600">
                <a:solidFill>
                  <a:schemeClr val="tx1"/>
                </a:solidFill>
                <a:latin typeface="Times New Roman" panose="02020603050405020304" pitchFamily="18" charset="0"/>
              </a:defRPr>
            </a:lvl3pPr>
            <a:lvl4pPr marL="1733396" indent="-247628">
              <a:defRPr sz="2600">
                <a:solidFill>
                  <a:schemeClr val="tx1"/>
                </a:solidFill>
                <a:latin typeface="Times New Roman" panose="02020603050405020304" pitchFamily="18" charset="0"/>
              </a:defRPr>
            </a:lvl4pPr>
            <a:lvl5pPr marL="2228651" indent="-247628">
              <a:defRPr sz="2600">
                <a:solidFill>
                  <a:schemeClr val="tx1"/>
                </a:solidFill>
                <a:latin typeface="Times New Roman" panose="02020603050405020304" pitchFamily="18" charset="0"/>
              </a:defRPr>
            </a:lvl5pPr>
            <a:lvl6pPr marL="2723907" indent="-247628" eaLnBrk="0" fontAlgn="base" hangingPunct="0">
              <a:spcBef>
                <a:spcPct val="0"/>
              </a:spcBef>
              <a:spcAft>
                <a:spcPct val="0"/>
              </a:spcAft>
              <a:defRPr sz="2600">
                <a:solidFill>
                  <a:schemeClr val="tx1"/>
                </a:solidFill>
                <a:latin typeface="Times New Roman" panose="02020603050405020304" pitchFamily="18" charset="0"/>
              </a:defRPr>
            </a:lvl6pPr>
            <a:lvl7pPr marL="3219163" indent="-247628" eaLnBrk="0" fontAlgn="base" hangingPunct="0">
              <a:spcBef>
                <a:spcPct val="0"/>
              </a:spcBef>
              <a:spcAft>
                <a:spcPct val="0"/>
              </a:spcAft>
              <a:defRPr sz="2600">
                <a:solidFill>
                  <a:schemeClr val="tx1"/>
                </a:solidFill>
                <a:latin typeface="Times New Roman" panose="02020603050405020304" pitchFamily="18" charset="0"/>
              </a:defRPr>
            </a:lvl7pPr>
            <a:lvl8pPr marL="3714418" indent="-247628" eaLnBrk="0" fontAlgn="base" hangingPunct="0">
              <a:spcBef>
                <a:spcPct val="0"/>
              </a:spcBef>
              <a:spcAft>
                <a:spcPct val="0"/>
              </a:spcAft>
              <a:defRPr sz="2600">
                <a:solidFill>
                  <a:schemeClr val="tx1"/>
                </a:solidFill>
                <a:latin typeface="Times New Roman" panose="02020603050405020304" pitchFamily="18" charset="0"/>
              </a:defRPr>
            </a:lvl8pPr>
            <a:lvl9pPr marL="4209674" indent="-247628" eaLnBrk="0" fontAlgn="base" hangingPunct="0">
              <a:spcBef>
                <a:spcPct val="0"/>
              </a:spcBef>
              <a:spcAft>
                <a:spcPct val="0"/>
              </a:spcAft>
              <a:defRPr sz="2600">
                <a:solidFill>
                  <a:schemeClr val="tx1"/>
                </a:solidFill>
                <a:latin typeface="Times New Roman" panose="02020603050405020304" pitchFamily="18" charset="0"/>
              </a:defRPr>
            </a:lvl9pPr>
          </a:lstStyle>
          <a:p>
            <a:fld id="{DBACF01E-C880-4BAC-814F-64C33EDD756E}" type="slidenum">
              <a:rPr lang="en-US" altLang="en-US" sz="1300"/>
              <a:pPr/>
              <a:t>8</a:t>
            </a:fld>
            <a:endParaRPr lang="en-US" altLang="en-US" sz="1300"/>
          </a:p>
        </p:txBody>
      </p:sp>
      <p:sp>
        <p:nvSpPr>
          <p:cNvPr id="2" name="Date Placeholder 1">
            <a:extLst>
              <a:ext uri="{FF2B5EF4-FFF2-40B4-BE49-F238E27FC236}">
                <a16:creationId xmlns:a16="http://schemas.microsoft.com/office/drawing/2014/main" id="{72152D07-43D3-4D3F-D3C2-11D7EF7B215D}"/>
              </a:ext>
            </a:extLst>
          </p:cNvPr>
          <p:cNvSpPr>
            <a:spLocks noGrp="1"/>
          </p:cNvSpPr>
          <p:nvPr>
            <p:ph type="dt" idx="1"/>
          </p:nvPr>
        </p:nvSpPr>
        <p:spPr/>
        <p:txBody>
          <a:bodyPr/>
          <a:lstStyle/>
          <a:p>
            <a:pPr>
              <a:defRPr/>
            </a:pPr>
            <a:r>
              <a:rPr lang="en-US"/>
              <a:t>9/8/2024 pm</a:t>
            </a:r>
          </a:p>
        </p:txBody>
      </p:sp>
      <p:sp>
        <p:nvSpPr>
          <p:cNvPr id="3" name="Footer Placeholder 2">
            <a:extLst>
              <a:ext uri="{FF2B5EF4-FFF2-40B4-BE49-F238E27FC236}">
                <a16:creationId xmlns:a16="http://schemas.microsoft.com/office/drawing/2014/main" id="{E76E7FE8-BB08-8D83-0803-72EBD23A3B1A}"/>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61B04231-F392-C36D-FD29-4B6BEAA8EAD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D534C507-86F9-4819-7438-33D15D4AAFB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8436" name="Slide Number Placeholder 3">
            <a:extLst>
              <a:ext uri="{FF2B5EF4-FFF2-40B4-BE49-F238E27FC236}">
                <a16:creationId xmlns:a16="http://schemas.microsoft.com/office/drawing/2014/main" id="{F72CD8FF-0823-90AA-7060-AFED3CC48A2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600">
                <a:solidFill>
                  <a:schemeClr val="tx1"/>
                </a:solidFill>
                <a:latin typeface="Times New Roman" panose="02020603050405020304" pitchFamily="18" charset="0"/>
              </a:defRPr>
            </a:lvl1pPr>
            <a:lvl2pPr marL="804790" indent="-309534">
              <a:defRPr sz="2600">
                <a:solidFill>
                  <a:schemeClr val="tx1"/>
                </a:solidFill>
                <a:latin typeface="Times New Roman" panose="02020603050405020304" pitchFamily="18" charset="0"/>
              </a:defRPr>
            </a:lvl2pPr>
            <a:lvl3pPr marL="1238140" indent="-247628">
              <a:defRPr sz="2600">
                <a:solidFill>
                  <a:schemeClr val="tx1"/>
                </a:solidFill>
                <a:latin typeface="Times New Roman" panose="02020603050405020304" pitchFamily="18" charset="0"/>
              </a:defRPr>
            </a:lvl3pPr>
            <a:lvl4pPr marL="1733396" indent="-247628">
              <a:defRPr sz="2600">
                <a:solidFill>
                  <a:schemeClr val="tx1"/>
                </a:solidFill>
                <a:latin typeface="Times New Roman" panose="02020603050405020304" pitchFamily="18" charset="0"/>
              </a:defRPr>
            </a:lvl4pPr>
            <a:lvl5pPr marL="2228651" indent="-247628">
              <a:defRPr sz="2600">
                <a:solidFill>
                  <a:schemeClr val="tx1"/>
                </a:solidFill>
                <a:latin typeface="Times New Roman" panose="02020603050405020304" pitchFamily="18" charset="0"/>
              </a:defRPr>
            </a:lvl5pPr>
            <a:lvl6pPr marL="2723907" indent="-247628" eaLnBrk="0" fontAlgn="base" hangingPunct="0">
              <a:spcBef>
                <a:spcPct val="0"/>
              </a:spcBef>
              <a:spcAft>
                <a:spcPct val="0"/>
              </a:spcAft>
              <a:defRPr sz="2600">
                <a:solidFill>
                  <a:schemeClr val="tx1"/>
                </a:solidFill>
                <a:latin typeface="Times New Roman" panose="02020603050405020304" pitchFamily="18" charset="0"/>
              </a:defRPr>
            </a:lvl6pPr>
            <a:lvl7pPr marL="3219163" indent="-247628" eaLnBrk="0" fontAlgn="base" hangingPunct="0">
              <a:spcBef>
                <a:spcPct val="0"/>
              </a:spcBef>
              <a:spcAft>
                <a:spcPct val="0"/>
              </a:spcAft>
              <a:defRPr sz="2600">
                <a:solidFill>
                  <a:schemeClr val="tx1"/>
                </a:solidFill>
                <a:latin typeface="Times New Roman" panose="02020603050405020304" pitchFamily="18" charset="0"/>
              </a:defRPr>
            </a:lvl7pPr>
            <a:lvl8pPr marL="3714418" indent="-247628" eaLnBrk="0" fontAlgn="base" hangingPunct="0">
              <a:spcBef>
                <a:spcPct val="0"/>
              </a:spcBef>
              <a:spcAft>
                <a:spcPct val="0"/>
              </a:spcAft>
              <a:defRPr sz="2600">
                <a:solidFill>
                  <a:schemeClr val="tx1"/>
                </a:solidFill>
                <a:latin typeface="Times New Roman" panose="02020603050405020304" pitchFamily="18" charset="0"/>
              </a:defRPr>
            </a:lvl8pPr>
            <a:lvl9pPr marL="4209674" indent="-247628" eaLnBrk="0" fontAlgn="base" hangingPunct="0">
              <a:spcBef>
                <a:spcPct val="0"/>
              </a:spcBef>
              <a:spcAft>
                <a:spcPct val="0"/>
              </a:spcAft>
              <a:defRPr sz="2600">
                <a:solidFill>
                  <a:schemeClr val="tx1"/>
                </a:solidFill>
                <a:latin typeface="Times New Roman" panose="02020603050405020304" pitchFamily="18" charset="0"/>
              </a:defRPr>
            </a:lvl9pPr>
          </a:lstStyle>
          <a:p>
            <a:fld id="{901E31D3-A7F3-4FF8-B829-19D0BF3D6013}" type="slidenum">
              <a:rPr lang="en-US" altLang="en-US" sz="1300"/>
              <a:pPr/>
              <a:t>9</a:t>
            </a:fld>
            <a:endParaRPr lang="en-US" altLang="en-US" sz="1300"/>
          </a:p>
        </p:txBody>
      </p:sp>
      <p:sp>
        <p:nvSpPr>
          <p:cNvPr id="2" name="Date Placeholder 1">
            <a:extLst>
              <a:ext uri="{FF2B5EF4-FFF2-40B4-BE49-F238E27FC236}">
                <a16:creationId xmlns:a16="http://schemas.microsoft.com/office/drawing/2014/main" id="{6E645FDF-C6FB-FF47-4BE5-178865272E5C}"/>
              </a:ext>
            </a:extLst>
          </p:cNvPr>
          <p:cNvSpPr>
            <a:spLocks noGrp="1"/>
          </p:cNvSpPr>
          <p:nvPr>
            <p:ph type="dt" idx="1"/>
          </p:nvPr>
        </p:nvSpPr>
        <p:spPr/>
        <p:txBody>
          <a:bodyPr/>
          <a:lstStyle/>
          <a:p>
            <a:pPr>
              <a:defRPr/>
            </a:pPr>
            <a:r>
              <a:rPr lang="en-US"/>
              <a:t>9/8/2024 pm</a:t>
            </a:r>
          </a:p>
        </p:txBody>
      </p:sp>
      <p:sp>
        <p:nvSpPr>
          <p:cNvPr id="3" name="Footer Placeholder 2">
            <a:extLst>
              <a:ext uri="{FF2B5EF4-FFF2-40B4-BE49-F238E27FC236}">
                <a16:creationId xmlns:a16="http://schemas.microsoft.com/office/drawing/2014/main" id="{6E19A0E7-602E-690D-BF32-0EBD6056B35B}"/>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473F9414-F4DD-2F2B-7795-B3A4083A106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F22AD0C-39AE-6B68-EF44-F3F2F1F60B0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4403A4EC-4867-64D5-F6B4-9F6D28E8FBE7}"/>
              </a:ext>
            </a:extLst>
          </p:cNvPr>
          <p:cNvSpPr>
            <a:spLocks noGrp="1" noChangeArrowheads="1"/>
          </p:cNvSpPr>
          <p:nvPr>
            <p:ph type="sldNum" sz="quarter" idx="12"/>
          </p:nvPr>
        </p:nvSpPr>
        <p:spPr>
          <a:ln/>
        </p:spPr>
        <p:txBody>
          <a:bodyPr/>
          <a:lstStyle>
            <a:lvl1pPr>
              <a:defRPr/>
            </a:lvl1pPr>
          </a:lstStyle>
          <a:p>
            <a:pPr>
              <a:defRPr/>
            </a:pPr>
            <a:fld id="{D1076DEC-4B09-4C87-8050-48F7A7DC9D0D}" type="slidenum">
              <a:rPr lang="en-US" altLang="en-US"/>
              <a:pPr>
                <a:defRPr/>
              </a:pPr>
              <a:t>‹#›</a:t>
            </a:fld>
            <a:endParaRPr lang="en-US" altLang="en-US"/>
          </a:p>
        </p:txBody>
      </p:sp>
    </p:spTree>
    <p:extLst>
      <p:ext uri="{BB962C8B-B14F-4D97-AF65-F5344CB8AC3E}">
        <p14:creationId xmlns:p14="http://schemas.microsoft.com/office/powerpoint/2010/main" val="4100823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406DF21-14A7-4211-BF92-A77CF4A422D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E90FBA9-B0A9-A93D-E823-6BF3AB19EB3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620B75F-5E0C-4B17-2854-0B697B44B727}"/>
              </a:ext>
            </a:extLst>
          </p:cNvPr>
          <p:cNvSpPr>
            <a:spLocks noGrp="1" noChangeArrowheads="1"/>
          </p:cNvSpPr>
          <p:nvPr>
            <p:ph type="sldNum" sz="quarter" idx="12"/>
          </p:nvPr>
        </p:nvSpPr>
        <p:spPr>
          <a:ln/>
        </p:spPr>
        <p:txBody>
          <a:bodyPr/>
          <a:lstStyle>
            <a:lvl1pPr>
              <a:defRPr/>
            </a:lvl1pPr>
          </a:lstStyle>
          <a:p>
            <a:pPr>
              <a:defRPr/>
            </a:pPr>
            <a:fld id="{535C0304-E0DF-4845-96BD-D44CBBE74D5A}" type="slidenum">
              <a:rPr lang="en-US" altLang="en-US"/>
              <a:pPr>
                <a:defRPr/>
              </a:pPr>
              <a:t>‹#›</a:t>
            </a:fld>
            <a:endParaRPr lang="en-US" altLang="en-US"/>
          </a:p>
        </p:txBody>
      </p:sp>
    </p:spTree>
    <p:extLst>
      <p:ext uri="{BB962C8B-B14F-4D97-AF65-F5344CB8AC3E}">
        <p14:creationId xmlns:p14="http://schemas.microsoft.com/office/powerpoint/2010/main" val="1516112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4E5AF5C-1E13-4A2B-35BF-544AF436C98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8C9D281-6080-E420-F629-E8011EC7F71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23BD286-552E-4B34-3488-33D861F50768}"/>
              </a:ext>
            </a:extLst>
          </p:cNvPr>
          <p:cNvSpPr>
            <a:spLocks noGrp="1" noChangeArrowheads="1"/>
          </p:cNvSpPr>
          <p:nvPr>
            <p:ph type="sldNum" sz="quarter" idx="12"/>
          </p:nvPr>
        </p:nvSpPr>
        <p:spPr>
          <a:ln/>
        </p:spPr>
        <p:txBody>
          <a:bodyPr/>
          <a:lstStyle>
            <a:lvl1pPr>
              <a:defRPr/>
            </a:lvl1pPr>
          </a:lstStyle>
          <a:p>
            <a:pPr>
              <a:defRPr/>
            </a:pPr>
            <a:fld id="{97A694D2-D8A0-49B9-85CF-4A1D6BF8B95A}" type="slidenum">
              <a:rPr lang="en-US" altLang="en-US"/>
              <a:pPr>
                <a:defRPr/>
              </a:pPr>
              <a:t>‹#›</a:t>
            </a:fld>
            <a:endParaRPr lang="en-US" altLang="en-US"/>
          </a:p>
        </p:txBody>
      </p:sp>
    </p:spTree>
    <p:extLst>
      <p:ext uri="{BB962C8B-B14F-4D97-AF65-F5344CB8AC3E}">
        <p14:creationId xmlns:p14="http://schemas.microsoft.com/office/powerpoint/2010/main" val="210646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70DFE06-3952-2875-DD01-1CDF674D9A5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FC22935-539E-FD37-24B5-F1AB57C5FD3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0CD21F4-2FC7-EECE-3E42-589E2CF6F6DD}"/>
              </a:ext>
            </a:extLst>
          </p:cNvPr>
          <p:cNvSpPr>
            <a:spLocks noGrp="1" noChangeArrowheads="1"/>
          </p:cNvSpPr>
          <p:nvPr>
            <p:ph type="sldNum" sz="quarter" idx="12"/>
          </p:nvPr>
        </p:nvSpPr>
        <p:spPr>
          <a:ln/>
        </p:spPr>
        <p:txBody>
          <a:bodyPr/>
          <a:lstStyle>
            <a:lvl1pPr>
              <a:defRPr/>
            </a:lvl1pPr>
          </a:lstStyle>
          <a:p>
            <a:pPr>
              <a:defRPr/>
            </a:pPr>
            <a:fld id="{9B32894C-46A4-413D-8A86-5F94FF496D9C}" type="slidenum">
              <a:rPr lang="en-US" altLang="en-US"/>
              <a:pPr>
                <a:defRPr/>
              </a:pPr>
              <a:t>‹#›</a:t>
            </a:fld>
            <a:endParaRPr lang="en-US" altLang="en-US"/>
          </a:p>
        </p:txBody>
      </p:sp>
    </p:spTree>
    <p:extLst>
      <p:ext uri="{BB962C8B-B14F-4D97-AF65-F5344CB8AC3E}">
        <p14:creationId xmlns:p14="http://schemas.microsoft.com/office/powerpoint/2010/main" val="2182078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E772EDF-0406-6BE8-B905-DE76E323FB8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99F74FB-B8AD-4312-8BC0-C59889DA76C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3C98BF6-7717-C809-31FF-A00D046042DE}"/>
              </a:ext>
            </a:extLst>
          </p:cNvPr>
          <p:cNvSpPr>
            <a:spLocks noGrp="1" noChangeArrowheads="1"/>
          </p:cNvSpPr>
          <p:nvPr>
            <p:ph type="sldNum" sz="quarter" idx="12"/>
          </p:nvPr>
        </p:nvSpPr>
        <p:spPr>
          <a:ln/>
        </p:spPr>
        <p:txBody>
          <a:bodyPr/>
          <a:lstStyle>
            <a:lvl1pPr>
              <a:defRPr/>
            </a:lvl1pPr>
          </a:lstStyle>
          <a:p>
            <a:pPr>
              <a:defRPr/>
            </a:pPr>
            <a:fld id="{1A2DCE85-4227-4310-A712-29DB4F8FFA48}" type="slidenum">
              <a:rPr lang="en-US" altLang="en-US"/>
              <a:pPr>
                <a:defRPr/>
              </a:pPr>
              <a:t>‹#›</a:t>
            </a:fld>
            <a:endParaRPr lang="en-US" altLang="en-US"/>
          </a:p>
        </p:txBody>
      </p:sp>
    </p:spTree>
    <p:extLst>
      <p:ext uri="{BB962C8B-B14F-4D97-AF65-F5344CB8AC3E}">
        <p14:creationId xmlns:p14="http://schemas.microsoft.com/office/powerpoint/2010/main" val="1926731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56E31F88-A172-BC1A-313C-BF608AAD201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917E6DBA-B1FC-6ECF-8CA6-A08FD09F793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D14BB95E-AC7D-3F12-71A1-9599F6B77A21}"/>
              </a:ext>
            </a:extLst>
          </p:cNvPr>
          <p:cNvSpPr>
            <a:spLocks noGrp="1" noChangeArrowheads="1"/>
          </p:cNvSpPr>
          <p:nvPr>
            <p:ph type="sldNum" sz="quarter" idx="12"/>
          </p:nvPr>
        </p:nvSpPr>
        <p:spPr>
          <a:ln/>
        </p:spPr>
        <p:txBody>
          <a:bodyPr/>
          <a:lstStyle>
            <a:lvl1pPr>
              <a:defRPr/>
            </a:lvl1pPr>
          </a:lstStyle>
          <a:p>
            <a:pPr>
              <a:defRPr/>
            </a:pPr>
            <a:fld id="{5D7913F7-5538-4A88-BA0A-D98DA99CFBCB}" type="slidenum">
              <a:rPr lang="en-US" altLang="en-US"/>
              <a:pPr>
                <a:defRPr/>
              </a:pPr>
              <a:t>‹#›</a:t>
            </a:fld>
            <a:endParaRPr lang="en-US" altLang="en-US"/>
          </a:p>
        </p:txBody>
      </p:sp>
    </p:spTree>
    <p:extLst>
      <p:ext uri="{BB962C8B-B14F-4D97-AF65-F5344CB8AC3E}">
        <p14:creationId xmlns:p14="http://schemas.microsoft.com/office/powerpoint/2010/main" val="592224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84FCADDD-948D-3638-2419-5961B2D11AAD}"/>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CB1CD606-E920-C66F-CBC9-02D312C6FB6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EF91F87B-E8B2-36E9-1BA8-F7BDB80643B4}"/>
              </a:ext>
            </a:extLst>
          </p:cNvPr>
          <p:cNvSpPr>
            <a:spLocks noGrp="1" noChangeArrowheads="1"/>
          </p:cNvSpPr>
          <p:nvPr>
            <p:ph type="sldNum" sz="quarter" idx="12"/>
          </p:nvPr>
        </p:nvSpPr>
        <p:spPr>
          <a:ln/>
        </p:spPr>
        <p:txBody>
          <a:bodyPr/>
          <a:lstStyle>
            <a:lvl1pPr>
              <a:defRPr/>
            </a:lvl1pPr>
          </a:lstStyle>
          <a:p>
            <a:pPr>
              <a:defRPr/>
            </a:pPr>
            <a:fld id="{B80A25DF-8028-479D-B7D3-B99F62B08E08}" type="slidenum">
              <a:rPr lang="en-US" altLang="en-US"/>
              <a:pPr>
                <a:defRPr/>
              </a:pPr>
              <a:t>‹#›</a:t>
            </a:fld>
            <a:endParaRPr lang="en-US" altLang="en-US"/>
          </a:p>
        </p:txBody>
      </p:sp>
    </p:spTree>
    <p:extLst>
      <p:ext uri="{BB962C8B-B14F-4D97-AF65-F5344CB8AC3E}">
        <p14:creationId xmlns:p14="http://schemas.microsoft.com/office/powerpoint/2010/main" val="1492693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ACB7B355-C849-5A36-5F6B-7E1B6381AC1A}"/>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BBD80014-5104-4D04-48A8-FF038BD14E9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DFC0C9F9-602E-C1AD-D10D-9F4B04D2EC27}"/>
              </a:ext>
            </a:extLst>
          </p:cNvPr>
          <p:cNvSpPr>
            <a:spLocks noGrp="1" noChangeArrowheads="1"/>
          </p:cNvSpPr>
          <p:nvPr>
            <p:ph type="sldNum" sz="quarter" idx="12"/>
          </p:nvPr>
        </p:nvSpPr>
        <p:spPr>
          <a:ln/>
        </p:spPr>
        <p:txBody>
          <a:bodyPr/>
          <a:lstStyle>
            <a:lvl1pPr>
              <a:defRPr/>
            </a:lvl1pPr>
          </a:lstStyle>
          <a:p>
            <a:pPr>
              <a:defRPr/>
            </a:pPr>
            <a:fld id="{98834274-ED12-4EDC-9379-9019968A6268}" type="slidenum">
              <a:rPr lang="en-US" altLang="en-US"/>
              <a:pPr>
                <a:defRPr/>
              </a:pPr>
              <a:t>‹#›</a:t>
            </a:fld>
            <a:endParaRPr lang="en-US" altLang="en-US"/>
          </a:p>
        </p:txBody>
      </p:sp>
    </p:spTree>
    <p:extLst>
      <p:ext uri="{BB962C8B-B14F-4D97-AF65-F5344CB8AC3E}">
        <p14:creationId xmlns:p14="http://schemas.microsoft.com/office/powerpoint/2010/main" val="1855520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9285E24-BF2F-E9DD-809A-396F2049B2F1}"/>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5DBA3AE5-068D-4C63-A23A-D57398CF71E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61BFB3E3-42F3-4056-7450-39E43C672987}"/>
              </a:ext>
            </a:extLst>
          </p:cNvPr>
          <p:cNvSpPr>
            <a:spLocks noGrp="1" noChangeArrowheads="1"/>
          </p:cNvSpPr>
          <p:nvPr>
            <p:ph type="sldNum" sz="quarter" idx="12"/>
          </p:nvPr>
        </p:nvSpPr>
        <p:spPr>
          <a:ln/>
        </p:spPr>
        <p:txBody>
          <a:bodyPr/>
          <a:lstStyle>
            <a:lvl1pPr>
              <a:defRPr/>
            </a:lvl1pPr>
          </a:lstStyle>
          <a:p>
            <a:pPr>
              <a:defRPr/>
            </a:pPr>
            <a:fld id="{2CEB3FEA-8E1B-47CD-B151-23C39834E977}" type="slidenum">
              <a:rPr lang="en-US" altLang="en-US"/>
              <a:pPr>
                <a:defRPr/>
              </a:pPr>
              <a:t>‹#›</a:t>
            </a:fld>
            <a:endParaRPr lang="en-US" altLang="en-US"/>
          </a:p>
        </p:txBody>
      </p:sp>
    </p:spTree>
    <p:extLst>
      <p:ext uri="{BB962C8B-B14F-4D97-AF65-F5344CB8AC3E}">
        <p14:creationId xmlns:p14="http://schemas.microsoft.com/office/powerpoint/2010/main" val="2950602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14DF5755-5DE1-7211-F9B5-B7D5B83A869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5C296DE7-3F0F-9B0D-ABB0-2CB46528CAE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5380D8EF-EAEE-5A3D-D4E6-1282D6A84F3B}"/>
              </a:ext>
            </a:extLst>
          </p:cNvPr>
          <p:cNvSpPr>
            <a:spLocks noGrp="1" noChangeArrowheads="1"/>
          </p:cNvSpPr>
          <p:nvPr>
            <p:ph type="sldNum" sz="quarter" idx="12"/>
          </p:nvPr>
        </p:nvSpPr>
        <p:spPr>
          <a:ln/>
        </p:spPr>
        <p:txBody>
          <a:bodyPr/>
          <a:lstStyle>
            <a:lvl1pPr>
              <a:defRPr/>
            </a:lvl1pPr>
          </a:lstStyle>
          <a:p>
            <a:pPr>
              <a:defRPr/>
            </a:pPr>
            <a:fld id="{61FC79BB-2F0E-4C18-AF63-5C80CEA90D7B}" type="slidenum">
              <a:rPr lang="en-US" altLang="en-US"/>
              <a:pPr>
                <a:defRPr/>
              </a:pPr>
              <a:t>‹#›</a:t>
            </a:fld>
            <a:endParaRPr lang="en-US" altLang="en-US"/>
          </a:p>
        </p:txBody>
      </p:sp>
    </p:spTree>
    <p:extLst>
      <p:ext uri="{BB962C8B-B14F-4D97-AF65-F5344CB8AC3E}">
        <p14:creationId xmlns:p14="http://schemas.microsoft.com/office/powerpoint/2010/main" val="2327502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8818E5A6-877C-C60E-E3D8-295469291EA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11D45675-54DA-9F78-1388-CE4833E3FD7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98A2FB3-38C9-B24D-9494-285D420B01D3}"/>
              </a:ext>
            </a:extLst>
          </p:cNvPr>
          <p:cNvSpPr>
            <a:spLocks noGrp="1" noChangeArrowheads="1"/>
          </p:cNvSpPr>
          <p:nvPr>
            <p:ph type="sldNum" sz="quarter" idx="12"/>
          </p:nvPr>
        </p:nvSpPr>
        <p:spPr>
          <a:ln/>
        </p:spPr>
        <p:txBody>
          <a:bodyPr/>
          <a:lstStyle>
            <a:lvl1pPr>
              <a:defRPr/>
            </a:lvl1pPr>
          </a:lstStyle>
          <a:p>
            <a:pPr>
              <a:defRPr/>
            </a:pPr>
            <a:fld id="{78C7BFF7-568C-4140-AE8F-A86E11E23ADB}" type="slidenum">
              <a:rPr lang="en-US" altLang="en-US"/>
              <a:pPr>
                <a:defRPr/>
              </a:pPr>
              <a:t>‹#›</a:t>
            </a:fld>
            <a:endParaRPr lang="en-US" altLang="en-US"/>
          </a:p>
        </p:txBody>
      </p:sp>
    </p:spTree>
    <p:extLst>
      <p:ext uri="{BB962C8B-B14F-4D97-AF65-F5344CB8AC3E}">
        <p14:creationId xmlns:p14="http://schemas.microsoft.com/office/powerpoint/2010/main" val="2492582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CC"/>
            </a:gs>
            <a:gs pos="50000">
              <a:srgbClr val="00005E"/>
            </a:gs>
            <a:gs pos="100000">
              <a:srgbClr val="0000CC"/>
            </a:gs>
          </a:gsLst>
          <a:lin ang="2700000" scaled="1"/>
        </a:gra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63E3F9D-C49E-911F-469A-77F716FE9ED9}"/>
              </a:ext>
            </a:extLst>
          </p:cNvPr>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2471C31A-03B8-7998-7806-705FC682FA68}"/>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3593FEDD-14C5-05AA-8BE9-D1EDB5438412}"/>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charset="0"/>
              </a:defRPr>
            </a:lvl1pPr>
          </a:lstStyle>
          <a:p>
            <a:pPr>
              <a:defRPr/>
            </a:pPr>
            <a:endParaRPr lang="en-US"/>
          </a:p>
        </p:txBody>
      </p:sp>
      <p:sp>
        <p:nvSpPr>
          <p:cNvPr id="1029" name="Rectangle 5">
            <a:extLst>
              <a:ext uri="{FF2B5EF4-FFF2-40B4-BE49-F238E27FC236}">
                <a16:creationId xmlns:a16="http://schemas.microsoft.com/office/drawing/2014/main" id="{ED0685A7-2610-E696-21FC-B99E3788B0F3}"/>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charset="0"/>
              </a:defRPr>
            </a:lvl1pPr>
          </a:lstStyle>
          <a:p>
            <a:pPr>
              <a:defRPr/>
            </a:pPr>
            <a:endParaRPr lang="en-US"/>
          </a:p>
        </p:txBody>
      </p:sp>
      <p:sp>
        <p:nvSpPr>
          <p:cNvPr id="1030" name="Rectangle 6">
            <a:extLst>
              <a:ext uri="{FF2B5EF4-FFF2-40B4-BE49-F238E27FC236}">
                <a16:creationId xmlns:a16="http://schemas.microsoft.com/office/drawing/2014/main" id="{C5ADA178-523B-E9BF-20D3-0F0339DD6B14}"/>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BE96800A-5424-424D-8EAF-A361D5B6DEA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eaLnBrk="0" fontAlgn="base" hangingPunct="0">
        <a:spcBef>
          <a:spcPct val="0"/>
        </a:spcBef>
        <a:spcAft>
          <a:spcPct val="0"/>
        </a:spcAft>
        <a:defRPr sz="4400">
          <a:solidFill>
            <a:schemeClr val="tx2"/>
          </a:solidFill>
          <a:latin typeface="Times New Roman" charset="0"/>
        </a:defRPr>
      </a:lvl6pPr>
      <a:lvl7pPr marL="914400" algn="ctr" rtl="0" eaLnBrk="0" fontAlgn="base" hangingPunct="0">
        <a:spcBef>
          <a:spcPct val="0"/>
        </a:spcBef>
        <a:spcAft>
          <a:spcPct val="0"/>
        </a:spcAft>
        <a:defRPr sz="4400">
          <a:solidFill>
            <a:schemeClr val="tx2"/>
          </a:solidFill>
          <a:latin typeface="Times New Roman" charset="0"/>
        </a:defRPr>
      </a:lvl7pPr>
      <a:lvl8pPr marL="1371600" algn="ctr" rtl="0" eaLnBrk="0" fontAlgn="base" hangingPunct="0">
        <a:spcBef>
          <a:spcPct val="0"/>
        </a:spcBef>
        <a:spcAft>
          <a:spcPct val="0"/>
        </a:spcAft>
        <a:defRPr sz="4400">
          <a:solidFill>
            <a:schemeClr val="tx2"/>
          </a:solidFill>
          <a:latin typeface="Times New Roman" charset="0"/>
        </a:defRPr>
      </a:lvl8pPr>
      <a:lvl9pPr marL="1828800" algn="ctr" rtl="0" eaLnBrk="0" fontAlgn="base" hangingPunct="0">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a:extLst>
              <a:ext uri="{FF2B5EF4-FFF2-40B4-BE49-F238E27FC236}">
                <a16:creationId xmlns:a16="http://schemas.microsoft.com/office/drawing/2014/main" id="{ECD9A709-07DF-3AED-0A65-CEA14643ED8A}"/>
              </a:ext>
            </a:extLst>
          </p:cNvPr>
          <p:cNvSpPr txBox="1">
            <a:spLocks noChangeArrowheads="1"/>
          </p:cNvSpPr>
          <p:nvPr/>
        </p:nvSpPr>
        <p:spPr bwMode="auto">
          <a:xfrm>
            <a:off x="152400" y="1676400"/>
            <a:ext cx="8839200" cy="13388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4900" b="1" i="0" u="none" strike="noStrike" kern="1200" cap="none" spc="0" normalizeH="0" baseline="0" noProof="0" dirty="0">
                <a:ln>
                  <a:noFill/>
                </a:ln>
                <a:solidFill>
                  <a:srgbClr val="FFFF00"/>
                </a:solidFill>
                <a:effectLst/>
                <a:uLnTx/>
                <a:uFillTx/>
                <a:latin typeface="Arial Black" panose="020B0A04020102020204" pitchFamily="34" charset="0"/>
                <a:ea typeface="+mn-ea"/>
                <a:cs typeface="+mn-cs"/>
              </a:rPr>
              <a:t>Can We Fall From Grace?</a:t>
            </a:r>
            <a:endParaRPr kumimoji="0" lang="en-US" altLang="en-US" b="1" i="0" u="none" strike="noStrike" kern="1200" cap="none" spc="0" normalizeH="0" baseline="0" noProof="0" dirty="0">
              <a:ln>
                <a:noFill/>
              </a:ln>
              <a:solidFill>
                <a:srgbClr val="FFFF00"/>
              </a:solidFill>
              <a:effectLst/>
              <a:uLnTx/>
              <a:uFillTx/>
              <a:latin typeface="Arial Black" panose="020B0A04020102020204" pitchFamily="34"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en-US" altLang="en-US" b="1" dirty="0">
                <a:solidFill>
                  <a:srgbClr val="FFFF00"/>
                </a:solidFill>
                <a:latin typeface="Arial Black" panose="020B0A04020102020204" pitchFamily="34" charset="0"/>
              </a:rPr>
              <a:t>Romans 11:22</a:t>
            </a:r>
            <a:endParaRPr kumimoji="0" lang="en-US" altLang="en-US" b="1" i="0" u="none" strike="noStrike" kern="1200" cap="none" spc="0" normalizeH="0" baseline="0" noProof="0" dirty="0">
              <a:ln>
                <a:noFill/>
              </a:ln>
              <a:solidFill>
                <a:srgbClr val="FFFF00"/>
              </a:solidFill>
              <a:effectLst/>
              <a:uLnTx/>
              <a:uFillTx/>
              <a:latin typeface="Arial Black" panose="020B0A04020102020204" pitchFamily="34" charset="0"/>
              <a:ea typeface="+mn-ea"/>
              <a:cs typeface="+mn-cs"/>
            </a:endParaRPr>
          </a:p>
        </p:txBody>
      </p:sp>
    </p:spTree>
    <p:extLst>
      <p:ext uri="{BB962C8B-B14F-4D97-AF65-F5344CB8AC3E}">
        <p14:creationId xmlns:p14="http://schemas.microsoft.com/office/powerpoint/2010/main" val="8726955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a:extLst>
              <a:ext uri="{FF2B5EF4-FFF2-40B4-BE49-F238E27FC236}">
                <a16:creationId xmlns:a16="http://schemas.microsoft.com/office/drawing/2014/main" id="{46C8E479-917C-2B98-3490-9CD160BFAA1C}"/>
              </a:ext>
            </a:extLst>
          </p:cNvPr>
          <p:cNvSpPr txBox="1">
            <a:spLocks noChangeArrowheads="1"/>
          </p:cNvSpPr>
          <p:nvPr/>
        </p:nvSpPr>
        <p:spPr bwMode="auto">
          <a:xfrm>
            <a:off x="457200" y="698242"/>
            <a:ext cx="8229600" cy="5016758"/>
          </a:xfrm>
          <a:prstGeom prst="rect">
            <a:avLst/>
          </a:prstGeom>
          <a:solidFill>
            <a:srgbClr val="FFFF00"/>
          </a:solidFill>
          <a:ln w="9525">
            <a:noFill/>
            <a:miter lim="800000"/>
            <a:headEnd/>
            <a:tailEnd/>
          </a:ln>
          <a:effectLst>
            <a:outerShdw dist="35921" dir="2700000" algn="ctr" rotWithShape="0">
              <a:schemeClr val="tx1"/>
            </a:outerShdw>
          </a:effectLst>
        </p:spPr>
        <p:txBody>
          <a:bodyPr>
            <a:spAutoFit/>
          </a:bodyPr>
          <a:lstStyle/>
          <a:p>
            <a:pPr algn="ctr">
              <a:defRPr/>
            </a:pPr>
            <a:r>
              <a:rPr lang="en-US" sz="3200" dirty="0">
                <a:latin typeface="Times New Roman" charset="0"/>
              </a:rPr>
              <a:t> </a:t>
            </a:r>
            <a:r>
              <a:rPr lang="en-US" sz="3200" b="1" dirty="0">
                <a:solidFill>
                  <a:schemeClr val="accent2">
                    <a:lumMod val="50000"/>
                  </a:schemeClr>
                </a:solidFill>
                <a:latin typeface="Times New Roman" charset="0"/>
              </a:rPr>
              <a:t>1 Corinthians 10:12</a:t>
            </a:r>
          </a:p>
          <a:p>
            <a:pPr algn="ctr">
              <a:defRPr/>
            </a:pPr>
            <a:r>
              <a:rPr lang="en-US" sz="3200" b="1" dirty="0">
                <a:solidFill>
                  <a:schemeClr val="accent2">
                    <a:lumMod val="50000"/>
                  </a:schemeClr>
                </a:solidFill>
                <a:latin typeface="Times New Roman" charset="0"/>
              </a:rPr>
              <a:t>Wherefore let him that thinketh he standeth take heed lest he fall.</a:t>
            </a:r>
            <a:r>
              <a:rPr lang="en-US" sz="3200" dirty="0">
                <a:latin typeface="Times New Roman" charset="0"/>
              </a:rPr>
              <a:t> </a:t>
            </a:r>
          </a:p>
          <a:p>
            <a:pPr>
              <a:defRPr/>
            </a:pPr>
            <a:endParaRPr lang="en-US" sz="3200" dirty="0">
              <a:latin typeface="Times New Roman" charset="0"/>
            </a:endParaRPr>
          </a:p>
          <a:p>
            <a:pPr algn="ctr">
              <a:defRPr/>
            </a:pPr>
            <a:r>
              <a:rPr lang="en-US" sz="3200" b="1" dirty="0">
                <a:solidFill>
                  <a:schemeClr val="accent2">
                    <a:lumMod val="50000"/>
                  </a:schemeClr>
                </a:solidFill>
                <a:latin typeface="Times New Roman" charset="0"/>
              </a:rPr>
              <a:t>Romans 8:12-13</a:t>
            </a:r>
          </a:p>
          <a:p>
            <a:pPr algn="ctr">
              <a:defRPr/>
            </a:pPr>
            <a:r>
              <a:rPr lang="en-US" sz="3200" b="1" dirty="0">
                <a:solidFill>
                  <a:schemeClr val="accent2">
                    <a:lumMod val="50000"/>
                  </a:schemeClr>
                </a:solidFill>
                <a:latin typeface="Times New Roman" charset="0"/>
              </a:rPr>
              <a:t>So then, brethren, we are debtors, not to the flesh, to live after the flesh:</a:t>
            </a:r>
          </a:p>
          <a:p>
            <a:pPr algn="ctr">
              <a:defRPr/>
            </a:pPr>
            <a:r>
              <a:rPr lang="en-US" sz="3200" b="1" dirty="0">
                <a:solidFill>
                  <a:schemeClr val="accent2">
                    <a:lumMod val="50000"/>
                  </a:schemeClr>
                </a:solidFill>
                <a:latin typeface="Times New Roman" charset="0"/>
              </a:rPr>
              <a:t>for if ye live after the flesh, ye must die; but if by the Spirit ye put to death the deeds of the body, ye shall live.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074">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74">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07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a:extLst>
              <a:ext uri="{FF2B5EF4-FFF2-40B4-BE49-F238E27FC236}">
                <a16:creationId xmlns:a16="http://schemas.microsoft.com/office/drawing/2014/main" id="{8E6E5793-C277-8427-2DC0-31BA1A3D3980}"/>
              </a:ext>
            </a:extLst>
          </p:cNvPr>
          <p:cNvSpPr txBox="1">
            <a:spLocks noChangeArrowheads="1"/>
          </p:cNvSpPr>
          <p:nvPr/>
        </p:nvSpPr>
        <p:spPr bwMode="auto">
          <a:xfrm>
            <a:off x="457200" y="399157"/>
            <a:ext cx="8229600" cy="6001643"/>
          </a:xfrm>
          <a:prstGeom prst="rect">
            <a:avLst/>
          </a:prstGeom>
          <a:solidFill>
            <a:srgbClr val="FFFF00"/>
          </a:solidFill>
          <a:ln w="9525">
            <a:noFill/>
            <a:miter lim="800000"/>
            <a:headEnd/>
            <a:tailEnd/>
          </a:ln>
          <a:effectLst>
            <a:outerShdw dist="35921" dir="2700000" algn="ctr" rotWithShape="0">
              <a:schemeClr val="tx1"/>
            </a:outerShdw>
          </a:effectLst>
        </p:spPr>
        <p:txBody>
          <a:bodyPr>
            <a:spAutoFit/>
          </a:bodyPr>
          <a:lstStyle/>
          <a:p>
            <a:pPr algn="ctr">
              <a:defRPr/>
            </a:pPr>
            <a:r>
              <a:rPr lang="en-US" sz="3200" b="1" dirty="0">
                <a:solidFill>
                  <a:schemeClr val="accent2">
                    <a:lumMod val="50000"/>
                  </a:schemeClr>
                </a:solidFill>
                <a:latin typeface="Times New Roman" charset="0"/>
              </a:rPr>
              <a:t>James 5:19-20</a:t>
            </a:r>
          </a:p>
          <a:p>
            <a:pPr algn="ctr">
              <a:defRPr/>
            </a:pPr>
            <a:r>
              <a:rPr lang="en-US" sz="3200" b="1" dirty="0">
                <a:solidFill>
                  <a:schemeClr val="accent2">
                    <a:lumMod val="50000"/>
                  </a:schemeClr>
                </a:solidFill>
                <a:latin typeface="Times New Roman" charset="0"/>
              </a:rPr>
              <a:t>My brethren, if any among you err from the truth, and one convert him; let him know, that he who converteth a sinner from the error of his way shall save a soul from death, and shall cover a multitude of sins.</a:t>
            </a:r>
          </a:p>
          <a:p>
            <a:pPr algn="ctr">
              <a:defRPr/>
            </a:pPr>
            <a:endParaRPr lang="en-US" sz="3200" b="1" dirty="0">
              <a:solidFill>
                <a:schemeClr val="accent2">
                  <a:lumMod val="50000"/>
                </a:schemeClr>
              </a:solidFill>
              <a:latin typeface="Times New Roman" charset="0"/>
            </a:endParaRPr>
          </a:p>
          <a:p>
            <a:pPr algn="ctr">
              <a:defRPr/>
            </a:pPr>
            <a:r>
              <a:rPr lang="en-US" sz="3200" b="1" dirty="0">
                <a:solidFill>
                  <a:schemeClr val="accent2">
                    <a:lumMod val="50000"/>
                  </a:schemeClr>
                </a:solidFill>
                <a:latin typeface="Times New Roman" charset="0"/>
              </a:rPr>
              <a:t>1 Corinthians 9:27</a:t>
            </a:r>
          </a:p>
          <a:p>
            <a:pPr algn="ctr">
              <a:defRPr/>
            </a:pPr>
            <a:r>
              <a:rPr lang="en-US" sz="3200" b="1" dirty="0">
                <a:solidFill>
                  <a:schemeClr val="accent2">
                    <a:lumMod val="50000"/>
                  </a:schemeClr>
                </a:solidFill>
                <a:latin typeface="Times New Roman" charset="0"/>
              </a:rPr>
              <a:t>but I buffet my body, and bring it into bondage: lest by any means, after that I have preached to others, I myself should be rejected.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074">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7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a:extLst>
              <a:ext uri="{FF2B5EF4-FFF2-40B4-BE49-F238E27FC236}">
                <a16:creationId xmlns:a16="http://schemas.microsoft.com/office/drawing/2014/main" id="{0D0FEB81-1C0E-D914-DA50-36C6FC3F625E}"/>
              </a:ext>
            </a:extLst>
          </p:cNvPr>
          <p:cNvSpPr txBox="1">
            <a:spLocks noChangeArrowheads="1"/>
          </p:cNvSpPr>
          <p:nvPr/>
        </p:nvSpPr>
        <p:spPr bwMode="auto">
          <a:xfrm>
            <a:off x="200525" y="1225550"/>
            <a:ext cx="8763000" cy="3539430"/>
          </a:xfrm>
          <a:prstGeom prst="rect">
            <a:avLst/>
          </a:prstGeom>
          <a:solidFill>
            <a:srgbClr val="FFFF00"/>
          </a:solidFill>
          <a:ln w="9525">
            <a:noFill/>
            <a:miter lim="800000"/>
            <a:headEnd/>
            <a:tailEnd/>
          </a:ln>
          <a:effectLst>
            <a:outerShdw dist="35921" dir="2700000" algn="ctr" rotWithShape="0">
              <a:schemeClr val="tx1"/>
            </a:outerShdw>
          </a:effectLst>
        </p:spPr>
        <p:txBody>
          <a:bodyPr wrap="square">
            <a:spAutoFit/>
          </a:bodyPr>
          <a:lstStyle/>
          <a:p>
            <a:pPr algn="ctr">
              <a:defRPr/>
            </a:pPr>
            <a:r>
              <a:rPr lang="en-US" sz="3200" dirty="0">
                <a:latin typeface="Times New Roman" charset="0"/>
              </a:rPr>
              <a:t> </a:t>
            </a:r>
            <a:r>
              <a:rPr lang="en-US" sz="3200" b="1" dirty="0">
                <a:solidFill>
                  <a:schemeClr val="accent2">
                    <a:lumMod val="50000"/>
                  </a:schemeClr>
                </a:solidFill>
                <a:latin typeface="Times New Roman" charset="0"/>
              </a:rPr>
              <a:t>Revelation 2:10</a:t>
            </a:r>
          </a:p>
          <a:p>
            <a:pPr algn="ctr">
              <a:defRPr/>
            </a:pPr>
            <a:r>
              <a:rPr lang="en-US" sz="3200" b="1" dirty="0">
                <a:solidFill>
                  <a:schemeClr val="accent2">
                    <a:lumMod val="50000"/>
                  </a:schemeClr>
                </a:solidFill>
                <a:latin typeface="Times New Roman" charset="0"/>
              </a:rPr>
              <a:t>Be thou faithful unto death, and I will give thee the crown of life.</a:t>
            </a:r>
            <a:r>
              <a:rPr lang="en-US" sz="3200" dirty="0">
                <a:latin typeface="Times New Roman" charset="0"/>
              </a:rPr>
              <a:t> </a:t>
            </a:r>
          </a:p>
          <a:p>
            <a:pPr algn="ctr">
              <a:defRPr/>
            </a:pPr>
            <a:endParaRPr lang="en-US" sz="3200" b="1" dirty="0">
              <a:solidFill>
                <a:schemeClr val="accent2">
                  <a:lumMod val="50000"/>
                </a:schemeClr>
              </a:solidFill>
              <a:latin typeface="Times New Roman" charset="0"/>
            </a:endParaRPr>
          </a:p>
          <a:p>
            <a:pPr algn="ctr">
              <a:defRPr/>
            </a:pPr>
            <a:r>
              <a:rPr lang="en-US" sz="3200" b="1" dirty="0">
                <a:solidFill>
                  <a:schemeClr val="accent2">
                    <a:lumMod val="50000"/>
                  </a:schemeClr>
                </a:solidFill>
                <a:latin typeface="Times New Roman" charset="0"/>
              </a:rPr>
              <a:t>1 Timothy 5:12</a:t>
            </a:r>
          </a:p>
          <a:p>
            <a:pPr algn="ctr">
              <a:defRPr/>
            </a:pPr>
            <a:r>
              <a:rPr lang="en-US" sz="3200" b="1" dirty="0">
                <a:solidFill>
                  <a:schemeClr val="accent2">
                    <a:lumMod val="50000"/>
                  </a:schemeClr>
                </a:solidFill>
                <a:latin typeface="Times New Roman" charset="0"/>
              </a:rPr>
              <a:t>having condemnation, because they have rejected their first pledge.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074">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7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a:extLst>
              <a:ext uri="{FF2B5EF4-FFF2-40B4-BE49-F238E27FC236}">
                <a16:creationId xmlns:a16="http://schemas.microsoft.com/office/drawing/2014/main" id="{6D59BAE5-AA8F-8C11-4C09-8B3808F1580A}"/>
              </a:ext>
            </a:extLst>
          </p:cNvPr>
          <p:cNvSpPr txBox="1">
            <a:spLocks noChangeArrowheads="1"/>
          </p:cNvSpPr>
          <p:nvPr/>
        </p:nvSpPr>
        <p:spPr bwMode="auto">
          <a:xfrm>
            <a:off x="199725" y="134938"/>
            <a:ext cx="8763000" cy="6186309"/>
          </a:xfrm>
          <a:prstGeom prst="rect">
            <a:avLst/>
          </a:prstGeom>
          <a:solidFill>
            <a:srgbClr val="FFFF00"/>
          </a:solidFill>
          <a:ln w="9525">
            <a:noFill/>
            <a:miter lim="800000"/>
            <a:headEnd/>
            <a:tailEnd/>
          </a:ln>
          <a:effectLst>
            <a:outerShdw dist="35921" dir="2700000" algn="ctr" rotWithShape="0">
              <a:schemeClr val="tx1"/>
            </a:outerShdw>
          </a:effectLst>
        </p:spPr>
        <p:txBody>
          <a:bodyPr wrap="square">
            <a:spAutoFit/>
          </a:bodyPr>
          <a:lstStyle/>
          <a:p>
            <a:pPr algn="ctr">
              <a:defRPr/>
            </a:pPr>
            <a:r>
              <a:rPr lang="en-US" sz="3200" dirty="0">
                <a:latin typeface="Times New Roman" charset="0"/>
              </a:rPr>
              <a:t> </a:t>
            </a:r>
            <a:r>
              <a:rPr lang="en-US" sz="4400" b="1" dirty="0">
                <a:solidFill>
                  <a:schemeClr val="accent2">
                    <a:lumMod val="50000"/>
                  </a:schemeClr>
                </a:solidFill>
                <a:latin typeface="Times New Roman" charset="0"/>
              </a:rPr>
              <a:t>“If Passages”</a:t>
            </a:r>
          </a:p>
          <a:p>
            <a:pPr algn="ctr">
              <a:defRPr/>
            </a:pPr>
            <a:endParaRPr lang="en-US" sz="3200" b="1" dirty="0">
              <a:solidFill>
                <a:schemeClr val="accent2">
                  <a:lumMod val="50000"/>
                </a:schemeClr>
              </a:solidFill>
              <a:latin typeface="Times New Roman" charset="0"/>
            </a:endParaRPr>
          </a:p>
          <a:p>
            <a:pPr algn="ctr">
              <a:defRPr/>
            </a:pPr>
            <a:r>
              <a:rPr lang="en-US" sz="3200" b="1" dirty="0">
                <a:solidFill>
                  <a:schemeClr val="accent2">
                    <a:lumMod val="50000"/>
                  </a:schemeClr>
                </a:solidFill>
                <a:latin typeface="Times New Roman" charset="0"/>
              </a:rPr>
              <a:t>1 Corinthians 15:2</a:t>
            </a:r>
          </a:p>
          <a:p>
            <a:pPr algn="ctr">
              <a:defRPr/>
            </a:pPr>
            <a:r>
              <a:rPr lang="en-US" sz="3200" b="1" dirty="0">
                <a:solidFill>
                  <a:schemeClr val="accent2">
                    <a:lumMod val="50000"/>
                  </a:schemeClr>
                </a:solidFill>
                <a:latin typeface="Times New Roman" charset="0"/>
              </a:rPr>
              <a:t>by which also ye are saved, if ye hold fast the word which I preached unto you, except ye believed in </a:t>
            </a:r>
          </a:p>
          <a:p>
            <a:pPr algn="ctr">
              <a:defRPr/>
            </a:pPr>
            <a:r>
              <a:rPr lang="en-US" sz="3200" b="1" dirty="0">
                <a:solidFill>
                  <a:schemeClr val="accent2">
                    <a:lumMod val="50000"/>
                  </a:schemeClr>
                </a:solidFill>
                <a:latin typeface="Times New Roman" charset="0"/>
              </a:rPr>
              <a:t>vain.</a:t>
            </a:r>
            <a:r>
              <a:rPr lang="en-US" sz="3200" dirty="0">
                <a:latin typeface="Times New Roman" charset="0"/>
              </a:rPr>
              <a:t> </a:t>
            </a:r>
          </a:p>
          <a:p>
            <a:pPr>
              <a:defRPr/>
            </a:pPr>
            <a:endParaRPr lang="en-US" sz="3200" dirty="0">
              <a:latin typeface="Times New Roman" charset="0"/>
            </a:endParaRPr>
          </a:p>
          <a:p>
            <a:pPr algn="ctr">
              <a:defRPr/>
            </a:pPr>
            <a:r>
              <a:rPr lang="en-US" sz="3200" b="1" dirty="0">
                <a:solidFill>
                  <a:schemeClr val="accent2">
                    <a:lumMod val="50000"/>
                  </a:schemeClr>
                </a:solidFill>
                <a:latin typeface="Times New Roman" charset="0"/>
              </a:rPr>
              <a:t>2 Peter 1:10</a:t>
            </a:r>
          </a:p>
          <a:p>
            <a:pPr algn="ctr">
              <a:defRPr/>
            </a:pPr>
            <a:r>
              <a:rPr lang="en-US" sz="3200" b="1" dirty="0">
                <a:solidFill>
                  <a:schemeClr val="accent2">
                    <a:lumMod val="50000"/>
                  </a:schemeClr>
                </a:solidFill>
                <a:latin typeface="Times New Roman" charset="0"/>
              </a:rPr>
              <a:t>Wherefore, brethren, give the more diligence to make your calling and election sure: for if ye do these things, ye shall never stumble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07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74">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074">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074">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07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a:extLst>
              <a:ext uri="{FF2B5EF4-FFF2-40B4-BE49-F238E27FC236}">
                <a16:creationId xmlns:a16="http://schemas.microsoft.com/office/drawing/2014/main" id="{BA8B94C4-AA40-57DE-B8A7-039BAF35FDCF}"/>
              </a:ext>
            </a:extLst>
          </p:cNvPr>
          <p:cNvSpPr txBox="1">
            <a:spLocks noChangeArrowheads="1"/>
          </p:cNvSpPr>
          <p:nvPr/>
        </p:nvSpPr>
        <p:spPr bwMode="auto">
          <a:xfrm>
            <a:off x="152400" y="103188"/>
            <a:ext cx="8839200" cy="6186309"/>
          </a:xfrm>
          <a:prstGeom prst="rect">
            <a:avLst/>
          </a:prstGeom>
          <a:solidFill>
            <a:srgbClr val="FFFF00"/>
          </a:solidFill>
          <a:ln w="9525">
            <a:noFill/>
            <a:miter lim="800000"/>
            <a:headEnd/>
            <a:tailEnd/>
          </a:ln>
          <a:effectLst>
            <a:outerShdw dist="35921" dir="2700000" algn="ctr" rotWithShape="0">
              <a:schemeClr val="tx1"/>
            </a:outerShdw>
          </a:effectLst>
        </p:spPr>
        <p:txBody>
          <a:bodyPr>
            <a:spAutoFit/>
          </a:bodyPr>
          <a:lstStyle/>
          <a:p>
            <a:pPr algn="ctr">
              <a:defRPr/>
            </a:pPr>
            <a:r>
              <a:rPr lang="en-US" sz="3200" dirty="0">
                <a:latin typeface="Times New Roman" charset="0"/>
              </a:rPr>
              <a:t> </a:t>
            </a:r>
            <a:r>
              <a:rPr lang="en-US" sz="4400" b="1" dirty="0">
                <a:solidFill>
                  <a:schemeClr val="accent2">
                    <a:lumMod val="50000"/>
                  </a:schemeClr>
                </a:solidFill>
                <a:latin typeface="Times New Roman" charset="0"/>
              </a:rPr>
              <a:t>“Fall Away Passages”</a:t>
            </a:r>
          </a:p>
          <a:p>
            <a:pPr algn="ctr">
              <a:defRPr/>
            </a:pPr>
            <a:endParaRPr lang="en-US" sz="3200" b="1" dirty="0">
              <a:solidFill>
                <a:schemeClr val="accent2">
                  <a:lumMod val="50000"/>
                </a:schemeClr>
              </a:solidFill>
              <a:latin typeface="Times New Roman" charset="0"/>
            </a:endParaRPr>
          </a:p>
          <a:p>
            <a:pPr algn="ctr">
              <a:defRPr/>
            </a:pPr>
            <a:r>
              <a:rPr lang="en-US" sz="3200" dirty="0">
                <a:latin typeface="Times New Roman" charset="0"/>
              </a:rPr>
              <a:t> </a:t>
            </a:r>
            <a:r>
              <a:rPr lang="en-US" sz="3200" b="1" dirty="0">
                <a:solidFill>
                  <a:schemeClr val="accent2">
                    <a:lumMod val="50000"/>
                  </a:schemeClr>
                </a:solidFill>
                <a:latin typeface="Times New Roman" charset="0"/>
              </a:rPr>
              <a:t>Luke 8:13</a:t>
            </a:r>
          </a:p>
          <a:p>
            <a:pPr algn="ctr">
              <a:defRPr/>
            </a:pPr>
            <a:r>
              <a:rPr lang="en-US" sz="3200" b="1" dirty="0">
                <a:solidFill>
                  <a:schemeClr val="accent2">
                    <a:lumMod val="50000"/>
                  </a:schemeClr>
                </a:solidFill>
                <a:latin typeface="Times New Roman" charset="0"/>
              </a:rPr>
              <a:t>And those on the rock (are) they who, when they have heard, receive the word with joy; and these have no root, who for a while believe, and in time of temptation </a:t>
            </a:r>
            <a:r>
              <a:rPr lang="en-US" sz="3200" b="1" u="sng" dirty="0">
                <a:solidFill>
                  <a:schemeClr val="accent2">
                    <a:lumMod val="50000"/>
                  </a:schemeClr>
                </a:solidFill>
                <a:latin typeface="Times New Roman" charset="0"/>
              </a:rPr>
              <a:t>fall away</a:t>
            </a:r>
            <a:r>
              <a:rPr lang="en-US" sz="3200" b="1" dirty="0">
                <a:solidFill>
                  <a:schemeClr val="accent2">
                    <a:lumMod val="50000"/>
                  </a:schemeClr>
                </a:solidFill>
                <a:latin typeface="Times New Roman" charset="0"/>
              </a:rPr>
              <a:t>.</a:t>
            </a:r>
            <a:r>
              <a:rPr lang="en-US" sz="3200" dirty="0">
                <a:latin typeface="Times New Roman" charset="0"/>
              </a:rPr>
              <a:t> </a:t>
            </a:r>
          </a:p>
          <a:p>
            <a:pPr algn="ctr">
              <a:defRPr/>
            </a:pPr>
            <a:endParaRPr lang="en-US" sz="3200" b="1" dirty="0">
              <a:solidFill>
                <a:schemeClr val="accent2">
                  <a:lumMod val="50000"/>
                </a:schemeClr>
              </a:solidFill>
              <a:latin typeface="Times New Roman" charset="0"/>
            </a:endParaRPr>
          </a:p>
          <a:p>
            <a:pPr algn="ctr">
              <a:defRPr/>
            </a:pPr>
            <a:r>
              <a:rPr lang="en-US" sz="3200" b="1" dirty="0">
                <a:solidFill>
                  <a:schemeClr val="accent2">
                    <a:lumMod val="50000"/>
                  </a:schemeClr>
                </a:solidFill>
                <a:latin typeface="Times New Roman" charset="0"/>
              </a:rPr>
              <a:t>1 Timothy 4:1</a:t>
            </a:r>
          </a:p>
          <a:p>
            <a:pPr algn="ctr">
              <a:defRPr/>
            </a:pPr>
            <a:r>
              <a:rPr lang="en-US" sz="3200" b="1" dirty="0">
                <a:solidFill>
                  <a:schemeClr val="accent2">
                    <a:lumMod val="50000"/>
                  </a:schemeClr>
                </a:solidFill>
                <a:latin typeface="Times New Roman" charset="0"/>
              </a:rPr>
              <a:t>But the Spirit saith expressly, that in later times some shall </a:t>
            </a:r>
            <a:r>
              <a:rPr lang="en-US" sz="3200" b="1" u="sng" dirty="0">
                <a:solidFill>
                  <a:schemeClr val="accent2">
                    <a:lumMod val="50000"/>
                  </a:schemeClr>
                </a:solidFill>
                <a:latin typeface="Times New Roman" charset="0"/>
              </a:rPr>
              <a:t>fall away </a:t>
            </a:r>
            <a:r>
              <a:rPr lang="en-US" sz="3200" b="1" dirty="0">
                <a:solidFill>
                  <a:schemeClr val="accent2">
                    <a:lumMod val="50000"/>
                  </a:schemeClr>
                </a:solidFill>
                <a:latin typeface="Times New Roman" charset="0"/>
              </a:rPr>
              <a:t>from the faith, giving heed to seducing spirits and doctrines of demons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07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74">
                                            <p:txEl>
                                              <p:pRg st="3" end="3"/>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074">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07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a:extLst>
              <a:ext uri="{FF2B5EF4-FFF2-40B4-BE49-F238E27FC236}">
                <a16:creationId xmlns:a16="http://schemas.microsoft.com/office/drawing/2014/main" id="{10443C98-2A32-70C6-A11B-2E7E111EA53D}"/>
              </a:ext>
            </a:extLst>
          </p:cNvPr>
          <p:cNvSpPr txBox="1">
            <a:spLocks noChangeArrowheads="1"/>
          </p:cNvSpPr>
          <p:nvPr/>
        </p:nvSpPr>
        <p:spPr bwMode="auto">
          <a:xfrm>
            <a:off x="152400" y="103188"/>
            <a:ext cx="8839200" cy="6186309"/>
          </a:xfrm>
          <a:prstGeom prst="rect">
            <a:avLst/>
          </a:prstGeom>
          <a:solidFill>
            <a:srgbClr val="FFFF00"/>
          </a:solidFill>
          <a:ln w="9525">
            <a:noFill/>
            <a:miter lim="800000"/>
            <a:headEnd/>
            <a:tailEnd/>
          </a:ln>
          <a:effectLst>
            <a:outerShdw dist="35921" dir="2700000" algn="ctr" rotWithShape="0">
              <a:schemeClr val="tx1"/>
            </a:outerShdw>
          </a:effectLst>
        </p:spPr>
        <p:txBody>
          <a:bodyPr>
            <a:spAutoFit/>
          </a:bodyPr>
          <a:lstStyle/>
          <a:p>
            <a:pPr algn="ctr">
              <a:defRPr/>
            </a:pPr>
            <a:r>
              <a:rPr lang="en-US" sz="3200" dirty="0">
                <a:latin typeface="Times New Roman" charset="0"/>
              </a:rPr>
              <a:t> </a:t>
            </a:r>
            <a:r>
              <a:rPr lang="en-US" sz="4400" b="1" dirty="0">
                <a:solidFill>
                  <a:schemeClr val="accent2">
                    <a:lumMod val="50000"/>
                  </a:schemeClr>
                </a:solidFill>
                <a:latin typeface="Times New Roman" charset="0"/>
              </a:rPr>
              <a:t>“Fall Away Passages”</a:t>
            </a:r>
          </a:p>
          <a:p>
            <a:pPr algn="ctr">
              <a:defRPr/>
            </a:pPr>
            <a:endParaRPr lang="en-US" sz="3200" b="1" dirty="0">
              <a:solidFill>
                <a:schemeClr val="accent2">
                  <a:lumMod val="50000"/>
                </a:schemeClr>
              </a:solidFill>
              <a:latin typeface="Times New Roman" charset="0"/>
            </a:endParaRPr>
          </a:p>
          <a:p>
            <a:pPr algn="ctr">
              <a:defRPr/>
            </a:pPr>
            <a:r>
              <a:rPr lang="en-US" sz="3200" dirty="0">
                <a:latin typeface="Times New Roman" charset="0"/>
              </a:rPr>
              <a:t> </a:t>
            </a:r>
            <a:r>
              <a:rPr lang="en-US" sz="3200" b="1" dirty="0">
                <a:solidFill>
                  <a:schemeClr val="accent2">
                    <a:lumMod val="50000"/>
                  </a:schemeClr>
                </a:solidFill>
                <a:latin typeface="Times New Roman" charset="0"/>
              </a:rPr>
              <a:t>Hebrews 3:12</a:t>
            </a:r>
          </a:p>
          <a:p>
            <a:pPr algn="ctr">
              <a:defRPr/>
            </a:pPr>
            <a:r>
              <a:rPr lang="en-US" sz="3200" b="1" dirty="0">
                <a:solidFill>
                  <a:schemeClr val="accent2">
                    <a:lumMod val="50000"/>
                  </a:schemeClr>
                </a:solidFill>
                <a:latin typeface="Times New Roman" charset="0"/>
              </a:rPr>
              <a:t>Take heed, brethren, lest haply there shall be in any one of you an evil heart of unbelief, in </a:t>
            </a:r>
            <a:r>
              <a:rPr lang="en-US" sz="3200" b="1" u="sng" dirty="0">
                <a:solidFill>
                  <a:schemeClr val="accent2">
                    <a:lumMod val="50000"/>
                  </a:schemeClr>
                </a:solidFill>
                <a:latin typeface="Times New Roman" charset="0"/>
              </a:rPr>
              <a:t>falling away</a:t>
            </a:r>
            <a:r>
              <a:rPr lang="en-US" sz="3200" b="1" dirty="0">
                <a:solidFill>
                  <a:schemeClr val="accent2">
                    <a:lumMod val="50000"/>
                  </a:schemeClr>
                </a:solidFill>
                <a:latin typeface="Times New Roman" charset="0"/>
              </a:rPr>
              <a:t> from the living God</a:t>
            </a:r>
          </a:p>
          <a:p>
            <a:pPr>
              <a:defRPr/>
            </a:pPr>
            <a:endParaRPr lang="en-US" sz="3200" dirty="0">
              <a:latin typeface="Times New Roman" charset="0"/>
            </a:endParaRPr>
          </a:p>
          <a:p>
            <a:pPr>
              <a:defRPr/>
            </a:pPr>
            <a:r>
              <a:rPr lang="en-US" sz="3200" dirty="0">
                <a:latin typeface="Times New Roman" charset="0"/>
              </a:rPr>
              <a:t> </a:t>
            </a:r>
          </a:p>
          <a:p>
            <a:pPr algn="ctr">
              <a:defRPr/>
            </a:pPr>
            <a:r>
              <a:rPr lang="en-US" sz="3200" b="1" dirty="0">
                <a:solidFill>
                  <a:schemeClr val="accent2">
                    <a:lumMod val="50000"/>
                  </a:schemeClr>
                </a:solidFill>
                <a:latin typeface="Times New Roman" charset="0"/>
              </a:rPr>
              <a:t>Galatians 5:4</a:t>
            </a:r>
          </a:p>
          <a:p>
            <a:pPr algn="ctr">
              <a:defRPr/>
            </a:pPr>
            <a:r>
              <a:rPr lang="en-US" sz="3200" b="1" dirty="0">
                <a:solidFill>
                  <a:schemeClr val="accent2">
                    <a:lumMod val="50000"/>
                  </a:schemeClr>
                </a:solidFill>
                <a:latin typeface="Times New Roman" charset="0"/>
              </a:rPr>
              <a:t>Ye are severed from Christ, ye who would be justified by the law; ye are </a:t>
            </a:r>
            <a:r>
              <a:rPr lang="en-US" sz="3200" b="1" u="sng" dirty="0">
                <a:solidFill>
                  <a:schemeClr val="accent2">
                    <a:lumMod val="50000"/>
                  </a:schemeClr>
                </a:solidFill>
                <a:latin typeface="Times New Roman" charset="0"/>
              </a:rPr>
              <a:t>fallen away</a:t>
            </a:r>
            <a:r>
              <a:rPr lang="en-US" sz="3200" b="1" dirty="0">
                <a:solidFill>
                  <a:schemeClr val="accent2">
                    <a:lumMod val="50000"/>
                  </a:schemeClr>
                </a:solidFill>
                <a:latin typeface="Times New Roman" charset="0"/>
              </a:rPr>
              <a:t> from grace.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07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74">
                                            <p:txEl>
                                              <p:pRg st="3" end="3"/>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074">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07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a:extLst>
              <a:ext uri="{FF2B5EF4-FFF2-40B4-BE49-F238E27FC236}">
                <a16:creationId xmlns:a16="http://schemas.microsoft.com/office/drawing/2014/main" id="{D41D6709-4F09-B26F-39D3-A59EE0E8C1BD}"/>
              </a:ext>
            </a:extLst>
          </p:cNvPr>
          <p:cNvSpPr>
            <a:spLocks noGrp="1" noChangeArrowheads="1"/>
          </p:cNvSpPr>
          <p:nvPr>
            <p:ph type="subTitle" idx="1"/>
          </p:nvPr>
        </p:nvSpPr>
        <p:spPr>
          <a:xfrm>
            <a:off x="76200" y="76200"/>
            <a:ext cx="8991600" cy="5841599"/>
          </a:xfrm>
          <a:ln>
            <a:miter lim="800000"/>
            <a:headEnd/>
            <a:tailEnd/>
          </a:ln>
        </p:spPr>
        <p:txBody>
          <a:bodyPr>
            <a:spAutoFit/>
          </a:bodyPr>
          <a:lstStyle/>
          <a:p>
            <a:pPr>
              <a:defRPr/>
            </a:pPr>
            <a:r>
              <a:rPr lang="en-US" b="1" dirty="0">
                <a:solidFill>
                  <a:srgbClr val="FFFF00"/>
                </a:solidFill>
                <a:latin typeface="Arial Black" pitchFamily="34" charset="0"/>
              </a:rPr>
              <a:t>The Consequences Of This Teaching </a:t>
            </a:r>
          </a:p>
          <a:p>
            <a:pPr algn="l">
              <a:defRPr/>
            </a:pPr>
            <a:endParaRPr lang="en-US" sz="2800" b="1" dirty="0">
              <a:solidFill>
                <a:srgbClr val="FFFF00"/>
              </a:solidFill>
              <a:latin typeface="Arial Black" pitchFamily="34" charset="0"/>
            </a:endParaRPr>
          </a:p>
          <a:p>
            <a:pPr algn="l">
              <a:defRPr/>
            </a:pPr>
            <a:r>
              <a:rPr lang="en-US" sz="2800" b="1" dirty="0">
                <a:solidFill>
                  <a:srgbClr val="FFFF00"/>
                </a:solidFill>
                <a:latin typeface="Arial Black" pitchFamily="34" charset="0"/>
              </a:rPr>
              <a:t>A Christian can commit any sin from idolatry to murder and still go to heaven</a:t>
            </a:r>
          </a:p>
          <a:p>
            <a:pPr algn="l">
              <a:defRPr/>
            </a:pPr>
            <a:r>
              <a:rPr lang="en-US" sz="2800" b="1" dirty="0">
                <a:solidFill>
                  <a:srgbClr val="FFFF00"/>
                </a:solidFill>
                <a:latin typeface="Arial Black" pitchFamily="34" charset="0"/>
              </a:rPr>
              <a:t>A good moral person (who doesn’t believe) will be lost, while an immoral believer will be saved</a:t>
            </a:r>
          </a:p>
          <a:p>
            <a:pPr algn="l">
              <a:defRPr/>
            </a:pPr>
            <a:r>
              <a:rPr lang="en-US" sz="2800" b="1" dirty="0">
                <a:solidFill>
                  <a:srgbClr val="FFFF00"/>
                </a:solidFill>
                <a:latin typeface="Arial Black" pitchFamily="34" charset="0"/>
              </a:rPr>
              <a:t>Sin has no consequences for the child of God</a:t>
            </a:r>
          </a:p>
          <a:p>
            <a:pPr algn="l">
              <a:defRPr/>
            </a:pPr>
            <a:r>
              <a:rPr lang="en-US" sz="2800" b="1" dirty="0">
                <a:solidFill>
                  <a:srgbClr val="FFFF00"/>
                </a:solidFill>
                <a:latin typeface="Arial Black" pitchFamily="34" charset="0"/>
              </a:rPr>
              <a:t>A child of God can quite going to church – attend the church of Satan and still go to heaven.</a:t>
            </a:r>
          </a:p>
          <a:p>
            <a:pPr algn="l">
              <a:defRPr/>
            </a:pPr>
            <a:r>
              <a:rPr lang="en-US" sz="2800" b="1" dirty="0">
                <a:solidFill>
                  <a:srgbClr val="FFFF00"/>
                </a:solidFill>
                <a:latin typeface="Arial Black" pitchFamily="34" charset="0"/>
              </a:rPr>
              <a:t>All liars will not have their part in lake of fire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4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4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24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a:extLst>
              <a:ext uri="{FF2B5EF4-FFF2-40B4-BE49-F238E27FC236}">
                <a16:creationId xmlns:a16="http://schemas.microsoft.com/office/drawing/2014/main" id="{C35AABF0-6898-0D4D-356D-0557BAFC53D1}"/>
              </a:ext>
            </a:extLst>
          </p:cNvPr>
          <p:cNvSpPr>
            <a:spLocks noGrp="1" noChangeArrowheads="1"/>
          </p:cNvSpPr>
          <p:nvPr>
            <p:ph type="subTitle" idx="1"/>
          </p:nvPr>
        </p:nvSpPr>
        <p:spPr>
          <a:xfrm>
            <a:off x="304800" y="152400"/>
            <a:ext cx="8534400" cy="6543330"/>
          </a:xfrm>
          <a:ln>
            <a:miter lim="800000"/>
            <a:headEnd/>
            <a:tailEnd/>
          </a:ln>
        </p:spPr>
        <p:txBody>
          <a:bodyPr>
            <a:spAutoFit/>
          </a:bodyPr>
          <a:lstStyle/>
          <a:p>
            <a:pPr>
              <a:defRPr/>
            </a:pPr>
            <a:r>
              <a:rPr lang="en-US" sz="4400" b="1" dirty="0">
                <a:solidFill>
                  <a:srgbClr val="FFFF00"/>
                </a:solidFill>
                <a:latin typeface="Arial Black" pitchFamily="34" charset="0"/>
              </a:rPr>
              <a:t>Conclusion </a:t>
            </a:r>
          </a:p>
          <a:p>
            <a:pPr algn="l">
              <a:defRPr/>
            </a:pPr>
            <a:r>
              <a:rPr lang="en-US" sz="2800" b="1" dirty="0">
                <a:solidFill>
                  <a:srgbClr val="FFFF00"/>
                </a:solidFill>
                <a:latin typeface="Arial Black" pitchFamily="34" charset="0"/>
              </a:rPr>
              <a:t>Although the teaching of once saved always saved may bring comfort here on earth. It is a lie of the devil and will lead people to a sinners hell in the end. Unrepented sins whether by saved or unsaved people will stand between them and salvation on judgment day.</a:t>
            </a:r>
          </a:p>
          <a:p>
            <a:pPr algn="l">
              <a:defRPr/>
            </a:pPr>
            <a:r>
              <a:rPr lang="en-US" sz="2800" b="1" dirty="0">
                <a:solidFill>
                  <a:srgbClr val="FFFF00"/>
                </a:solidFill>
                <a:latin typeface="Arial Black" pitchFamily="34" charset="0"/>
              </a:rPr>
              <a:t>But the cowardly, unbelieving, abominable, murderers, sexually immoral, sorcerers, idolaters, and all liars shall have their part in the lake which burns with fire and brimstone, which is the second death. Revelation 21:8</a:t>
            </a:r>
            <a:endParaRPr lang="en-US" sz="2800" b="1" dirty="0">
              <a:ln>
                <a:solidFill>
                  <a:schemeClr val="tx1"/>
                </a:solidFill>
              </a:ln>
              <a:solidFill>
                <a:srgbClr val="FFFF00"/>
              </a:solidFill>
              <a:latin typeface="Arial Black" pitchFamily="34" charset="0"/>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a:extLst>
              <a:ext uri="{FF2B5EF4-FFF2-40B4-BE49-F238E27FC236}">
                <a16:creationId xmlns:a16="http://schemas.microsoft.com/office/drawing/2014/main" id="{9587A56B-D089-487E-76CD-8061018C1D5F}"/>
              </a:ext>
            </a:extLst>
          </p:cNvPr>
          <p:cNvSpPr>
            <a:spLocks noGrp="1" noChangeArrowheads="1"/>
          </p:cNvSpPr>
          <p:nvPr>
            <p:ph type="subTitle" idx="1"/>
          </p:nvPr>
        </p:nvSpPr>
        <p:spPr>
          <a:xfrm>
            <a:off x="104275" y="215965"/>
            <a:ext cx="8991600" cy="6184835"/>
          </a:xfrm>
          <a:ln>
            <a:miter lim="800000"/>
            <a:headEnd/>
            <a:tailEnd/>
          </a:ln>
        </p:spPr>
        <p:txBody>
          <a:bodyPr>
            <a:spAutoFit/>
          </a:bodyPr>
          <a:lstStyle/>
          <a:p>
            <a:pPr marL="812800" indent="-812800">
              <a:lnSpc>
                <a:spcPct val="80000"/>
              </a:lnSpc>
              <a:defRPr/>
            </a:pPr>
            <a:r>
              <a:rPr lang="en-US" sz="4400" b="1" dirty="0">
                <a:ln>
                  <a:solidFill>
                    <a:schemeClr val="tx1"/>
                  </a:solidFill>
                </a:ln>
                <a:solidFill>
                  <a:srgbClr val="FFFF00"/>
                </a:solidFill>
                <a:latin typeface="Arial Black" pitchFamily="34" charset="0"/>
              </a:rPr>
              <a:t>God’s Plan of Salvation</a:t>
            </a:r>
            <a:endParaRPr lang="en-US" sz="3600" b="1" dirty="0">
              <a:ln>
                <a:solidFill>
                  <a:schemeClr val="tx1"/>
                </a:solidFill>
              </a:ln>
              <a:solidFill>
                <a:srgbClr val="FFFF00"/>
              </a:solidFill>
              <a:latin typeface="Arial Black" pitchFamily="34" charset="0"/>
            </a:endParaRPr>
          </a:p>
          <a:p>
            <a:pPr marL="812800" indent="-812800">
              <a:lnSpc>
                <a:spcPct val="80000"/>
              </a:lnSpc>
              <a:defRPr/>
            </a:pPr>
            <a:endParaRPr lang="en-US" sz="3600" b="1" dirty="0">
              <a:ln>
                <a:solidFill>
                  <a:schemeClr val="tx1"/>
                </a:solidFill>
              </a:ln>
              <a:solidFill>
                <a:srgbClr val="FFFF00"/>
              </a:solidFill>
              <a:latin typeface="Arial Black" pitchFamily="34" charset="0"/>
            </a:endParaRPr>
          </a:p>
          <a:p>
            <a:pPr marL="812800" indent="-812800" algn="l">
              <a:lnSpc>
                <a:spcPct val="80000"/>
              </a:lnSpc>
              <a:defRPr/>
            </a:pPr>
            <a:r>
              <a:rPr lang="en-US" sz="3600" b="1" dirty="0">
                <a:ln>
                  <a:solidFill>
                    <a:schemeClr val="tx1"/>
                  </a:solidFill>
                </a:ln>
                <a:solidFill>
                  <a:srgbClr val="FFFF00"/>
                </a:solidFill>
                <a:latin typeface="Arial Black" pitchFamily="34" charset="0"/>
              </a:rPr>
              <a:t>Hear: Romans 10:17</a:t>
            </a:r>
          </a:p>
          <a:p>
            <a:pPr marL="812800" indent="-812800" algn="l">
              <a:lnSpc>
                <a:spcPct val="80000"/>
              </a:lnSpc>
              <a:defRPr/>
            </a:pPr>
            <a:endParaRPr lang="en-US" sz="3600" b="1" dirty="0">
              <a:ln>
                <a:solidFill>
                  <a:schemeClr val="tx1"/>
                </a:solidFill>
              </a:ln>
              <a:solidFill>
                <a:srgbClr val="FFFF00"/>
              </a:solidFill>
              <a:latin typeface="Arial Black" pitchFamily="34" charset="0"/>
            </a:endParaRPr>
          </a:p>
          <a:p>
            <a:pPr marL="812800" indent="-812800" algn="l">
              <a:lnSpc>
                <a:spcPct val="80000"/>
              </a:lnSpc>
              <a:defRPr/>
            </a:pPr>
            <a:r>
              <a:rPr lang="en-US" sz="3600" b="1" dirty="0">
                <a:ln>
                  <a:solidFill>
                    <a:schemeClr val="tx1"/>
                  </a:solidFill>
                </a:ln>
                <a:solidFill>
                  <a:srgbClr val="FFFF00"/>
                </a:solidFill>
                <a:latin typeface="Arial Black" pitchFamily="34" charset="0"/>
              </a:rPr>
              <a:t>Believe: John 8:24</a:t>
            </a:r>
          </a:p>
          <a:p>
            <a:pPr marL="812800" indent="-812800" algn="l">
              <a:lnSpc>
                <a:spcPct val="80000"/>
              </a:lnSpc>
              <a:defRPr/>
            </a:pPr>
            <a:endParaRPr lang="en-US" sz="3600" b="1" dirty="0">
              <a:ln>
                <a:solidFill>
                  <a:schemeClr val="tx1"/>
                </a:solidFill>
              </a:ln>
              <a:solidFill>
                <a:srgbClr val="FFFF00"/>
              </a:solidFill>
              <a:latin typeface="Arial Black" pitchFamily="34" charset="0"/>
            </a:endParaRPr>
          </a:p>
          <a:p>
            <a:pPr marL="812800" indent="-812800" algn="l">
              <a:lnSpc>
                <a:spcPct val="80000"/>
              </a:lnSpc>
              <a:defRPr/>
            </a:pPr>
            <a:r>
              <a:rPr lang="en-US" sz="3600" b="1" dirty="0">
                <a:ln>
                  <a:solidFill>
                    <a:schemeClr val="tx1"/>
                  </a:solidFill>
                </a:ln>
                <a:solidFill>
                  <a:srgbClr val="FFFF00"/>
                </a:solidFill>
                <a:latin typeface="Arial Black" pitchFamily="34" charset="0"/>
              </a:rPr>
              <a:t>Repent: Luke 13:3</a:t>
            </a:r>
          </a:p>
          <a:p>
            <a:pPr marL="812800" indent="-812800" algn="l">
              <a:lnSpc>
                <a:spcPct val="80000"/>
              </a:lnSpc>
              <a:defRPr/>
            </a:pPr>
            <a:endParaRPr lang="en-US" sz="3600" b="1" dirty="0">
              <a:ln>
                <a:solidFill>
                  <a:schemeClr val="tx1"/>
                </a:solidFill>
              </a:ln>
              <a:solidFill>
                <a:srgbClr val="FFFF00"/>
              </a:solidFill>
              <a:latin typeface="Arial Black" pitchFamily="34" charset="0"/>
            </a:endParaRPr>
          </a:p>
          <a:p>
            <a:pPr marL="812800" indent="-812800" algn="l">
              <a:lnSpc>
                <a:spcPct val="80000"/>
              </a:lnSpc>
              <a:defRPr/>
            </a:pPr>
            <a:r>
              <a:rPr lang="en-US" sz="3600" b="1" dirty="0">
                <a:ln>
                  <a:solidFill>
                    <a:schemeClr val="tx1"/>
                  </a:solidFill>
                </a:ln>
                <a:solidFill>
                  <a:srgbClr val="FFFF00"/>
                </a:solidFill>
                <a:latin typeface="Arial Black" pitchFamily="34" charset="0"/>
              </a:rPr>
              <a:t>Confess: Romans 10:10; Acts 8:37</a:t>
            </a:r>
          </a:p>
          <a:p>
            <a:pPr marL="812800" indent="-812800" algn="l">
              <a:lnSpc>
                <a:spcPct val="80000"/>
              </a:lnSpc>
              <a:defRPr/>
            </a:pPr>
            <a:endParaRPr lang="en-US" sz="3600" b="1" dirty="0">
              <a:ln>
                <a:solidFill>
                  <a:schemeClr val="tx1"/>
                </a:solidFill>
              </a:ln>
              <a:solidFill>
                <a:srgbClr val="FFFF00"/>
              </a:solidFill>
              <a:latin typeface="Arial Black" pitchFamily="34" charset="0"/>
            </a:endParaRPr>
          </a:p>
          <a:p>
            <a:pPr marL="812800" indent="-812800" algn="l">
              <a:lnSpc>
                <a:spcPct val="80000"/>
              </a:lnSpc>
              <a:defRPr/>
            </a:pPr>
            <a:r>
              <a:rPr lang="en-US" sz="3600" b="1" dirty="0">
                <a:ln>
                  <a:solidFill>
                    <a:schemeClr val="tx1"/>
                  </a:solidFill>
                </a:ln>
                <a:solidFill>
                  <a:srgbClr val="FFFF00"/>
                </a:solidFill>
                <a:latin typeface="Arial Black" pitchFamily="34" charset="0"/>
              </a:rPr>
              <a:t>Baptism: Acts 2:38</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0243">
                                            <p:txEl>
                                              <p:pRg st="2" end="2"/>
                                            </p:txEl>
                                          </p:spTgt>
                                        </p:tgtEl>
                                        <p:attrNameLst>
                                          <p:attrName>style.visibility</p:attrName>
                                        </p:attrNameLst>
                                      </p:cBhvr>
                                      <p:to>
                                        <p:strVal val="visible"/>
                                      </p:to>
                                    </p:set>
                                    <p:anim calcmode="lin" valueType="num">
                                      <p:cBhvr additive="base">
                                        <p:cTn id="7" dur="500" fill="hold"/>
                                        <p:tgtEl>
                                          <p:spTgt spid="1024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2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0243">
                                            <p:txEl>
                                              <p:pRg st="4" end="4"/>
                                            </p:txEl>
                                          </p:spTgt>
                                        </p:tgtEl>
                                        <p:attrNameLst>
                                          <p:attrName>style.visibility</p:attrName>
                                        </p:attrNameLst>
                                      </p:cBhvr>
                                      <p:to>
                                        <p:strVal val="visible"/>
                                      </p:to>
                                    </p:set>
                                    <p:anim calcmode="lin" valueType="num">
                                      <p:cBhvr additive="base">
                                        <p:cTn id="13" dur="500" fill="hold"/>
                                        <p:tgtEl>
                                          <p:spTgt spid="1024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24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0243">
                                            <p:txEl>
                                              <p:pRg st="6" end="6"/>
                                            </p:txEl>
                                          </p:spTgt>
                                        </p:tgtEl>
                                        <p:attrNameLst>
                                          <p:attrName>style.visibility</p:attrName>
                                        </p:attrNameLst>
                                      </p:cBhvr>
                                      <p:to>
                                        <p:strVal val="visible"/>
                                      </p:to>
                                    </p:set>
                                    <p:anim calcmode="lin" valueType="num">
                                      <p:cBhvr additive="base">
                                        <p:cTn id="19" dur="500" fill="hold"/>
                                        <p:tgtEl>
                                          <p:spTgt spid="1024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24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0243">
                                            <p:txEl>
                                              <p:pRg st="8" end="8"/>
                                            </p:txEl>
                                          </p:spTgt>
                                        </p:tgtEl>
                                        <p:attrNameLst>
                                          <p:attrName>style.visibility</p:attrName>
                                        </p:attrNameLst>
                                      </p:cBhvr>
                                      <p:to>
                                        <p:strVal val="visible"/>
                                      </p:to>
                                    </p:set>
                                    <p:anim calcmode="lin" valueType="num">
                                      <p:cBhvr additive="base">
                                        <p:cTn id="25" dur="500" fill="hold"/>
                                        <p:tgtEl>
                                          <p:spTgt spid="10243">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24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10243">
                                            <p:txEl>
                                              <p:pRg st="10" end="10"/>
                                            </p:txEl>
                                          </p:spTgt>
                                        </p:tgtEl>
                                        <p:attrNameLst>
                                          <p:attrName>style.visibility</p:attrName>
                                        </p:attrNameLst>
                                      </p:cBhvr>
                                      <p:to>
                                        <p:strVal val="visible"/>
                                      </p:to>
                                    </p:set>
                                    <p:anim calcmode="lin" valueType="num">
                                      <p:cBhvr additive="base">
                                        <p:cTn id="31" dur="500" fill="hold"/>
                                        <p:tgtEl>
                                          <p:spTgt spid="10243">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24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a:extLst>
              <a:ext uri="{FF2B5EF4-FFF2-40B4-BE49-F238E27FC236}">
                <a16:creationId xmlns:a16="http://schemas.microsoft.com/office/drawing/2014/main" id="{ECD9A709-07DF-3AED-0A65-CEA14643ED8A}"/>
              </a:ext>
            </a:extLst>
          </p:cNvPr>
          <p:cNvSpPr txBox="1">
            <a:spLocks noChangeArrowheads="1"/>
          </p:cNvSpPr>
          <p:nvPr/>
        </p:nvSpPr>
        <p:spPr bwMode="auto">
          <a:xfrm>
            <a:off x="1371600" y="1676400"/>
            <a:ext cx="6477000" cy="212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4400" b="1" dirty="0">
                <a:solidFill>
                  <a:srgbClr val="FFFF00"/>
                </a:solidFill>
                <a:latin typeface="Arial Black" panose="020B0A04020102020204" pitchFamily="34" charset="0"/>
              </a:rPr>
              <a:t>“Can a child of God fall and lose their salvation.”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a:extLst>
              <a:ext uri="{FF2B5EF4-FFF2-40B4-BE49-F238E27FC236}">
                <a16:creationId xmlns:a16="http://schemas.microsoft.com/office/drawing/2014/main" id="{F37188B6-C189-E7F4-78AC-0AEE446C8CB4}"/>
              </a:ext>
            </a:extLst>
          </p:cNvPr>
          <p:cNvSpPr>
            <a:spLocks noChangeArrowheads="1"/>
          </p:cNvSpPr>
          <p:nvPr/>
        </p:nvSpPr>
        <p:spPr bwMode="auto">
          <a:xfrm>
            <a:off x="304800" y="-31750"/>
            <a:ext cx="8534400" cy="6432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4400" b="1">
                <a:solidFill>
                  <a:srgbClr val="FFFF00"/>
                </a:solidFill>
                <a:latin typeface="Arial Black" panose="020B0A04020102020204" pitchFamily="34" charset="0"/>
                <a:ea typeface="Calibri" panose="020F0502020204030204" pitchFamily="34" charset="0"/>
                <a:cs typeface="Arial" panose="020B0604020202020204" pitchFamily="34" charset="0"/>
              </a:rPr>
              <a:t>The Doctrine Explained</a:t>
            </a:r>
          </a:p>
          <a:p>
            <a:pPr algn="ctr">
              <a:spcBef>
                <a:spcPct val="0"/>
              </a:spcBef>
              <a:buFontTx/>
              <a:buNone/>
            </a:pPr>
            <a:endParaRPr lang="en-US" altLang="en-US" sz="4400" b="1">
              <a:solidFill>
                <a:srgbClr val="FFFF00"/>
              </a:solidFill>
              <a:latin typeface="Arial Black" panose="020B0A04020102020204" pitchFamily="34" charset="0"/>
              <a:ea typeface="Calibri" panose="020F0502020204030204" pitchFamily="34" charset="0"/>
              <a:cs typeface="Arial" panose="020B0604020202020204" pitchFamily="34" charset="0"/>
            </a:endParaRPr>
          </a:p>
          <a:p>
            <a:pPr>
              <a:spcBef>
                <a:spcPct val="0"/>
              </a:spcBef>
              <a:buFontTx/>
              <a:buNone/>
            </a:pPr>
            <a:r>
              <a:rPr lang="en-US" altLang="en-US" sz="3600" b="1">
                <a:solidFill>
                  <a:srgbClr val="FFFF00"/>
                </a:solidFill>
                <a:latin typeface="Arial Black" panose="020B0A04020102020204" pitchFamily="34" charset="0"/>
                <a:ea typeface="Calibri" panose="020F0502020204030204" pitchFamily="34" charset="0"/>
                <a:cs typeface="Arial" panose="020B0604020202020204" pitchFamily="34" charset="0"/>
              </a:rPr>
              <a:t>Once saved, always saved</a:t>
            </a:r>
          </a:p>
          <a:p>
            <a:pPr>
              <a:spcBef>
                <a:spcPct val="0"/>
              </a:spcBef>
              <a:buFontTx/>
              <a:buNone/>
            </a:pPr>
            <a:endParaRPr lang="en-US" altLang="en-US" sz="3600" b="1">
              <a:solidFill>
                <a:srgbClr val="FFFF00"/>
              </a:solidFill>
              <a:latin typeface="Arial Black" panose="020B0A04020102020204" pitchFamily="34" charset="0"/>
              <a:ea typeface="Calibri" panose="020F0502020204030204" pitchFamily="34" charset="0"/>
              <a:cs typeface="Arial" panose="020B0604020202020204" pitchFamily="34" charset="0"/>
            </a:endParaRPr>
          </a:p>
          <a:p>
            <a:pPr>
              <a:spcBef>
                <a:spcPct val="0"/>
              </a:spcBef>
              <a:buFontTx/>
              <a:buNone/>
            </a:pPr>
            <a:r>
              <a:rPr lang="en-US" altLang="en-US" sz="3600" b="1">
                <a:solidFill>
                  <a:srgbClr val="FFFF00"/>
                </a:solidFill>
                <a:latin typeface="Arial Black" panose="020B0A04020102020204" pitchFamily="34" charset="0"/>
                <a:ea typeface="Calibri" panose="020F0502020204030204" pitchFamily="34" charset="0"/>
                <a:cs typeface="Arial" panose="020B0604020202020204" pitchFamily="34" charset="0"/>
              </a:rPr>
              <a:t>Once in grace, always in grace</a:t>
            </a:r>
          </a:p>
          <a:p>
            <a:pPr>
              <a:spcBef>
                <a:spcPct val="0"/>
              </a:spcBef>
              <a:buFontTx/>
              <a:buNone/>
            </a:pPr>
            <a:endParaRPr lang="en-US" altLang="en-US" sz="3600" b="1">
              <a:solidFill>
                <a:srgbClr val="FFFF00"/>
              </a:solidFill>
              <a:latin typeface="Arial Black" panose="020B0A04020102020204" pitchFamily="34" charset="0"/>
              <a:ea typeface="Calibri" panose="020F0502020204030204" pitchFamily="34" charset="0"/>
              <a:cs typeface="Arial" panose="020B0604020202020204" pitchFamily="34" charset="0"/>
            </a:endParaRPr>
          </a:p>
          <a:p>
            <a:pPr>
              <a:spcBef>
                <a:spcPct val="0"/>
              </a:spcBef>
              <a:buFontTx/>
              <a:buNone/>
            </a:pPr>
            <a:r>
              <a:rPr lang="en-US" altLang="en-US" sz="3600" b="1">
                <a:solidFill>
                  <a:srgbClr val="FFFF00"/>
                </a:solidFill>
                <a:latin typeface="Arial Black" panose="020B0A04020102020204" pitchFamily="34" charset="0"/>
                <a:ea typeface="Calibri" panose="020F0502020204030204" pitchFamily="34" charset="0"/>
                <a:cs typeface="Arial" panose="020B0604020202020204" pitchFamily="34" charset="0"/>
              </a:rPr>
              <a:t>Impossibility of apostasy</a:t>
            </a:r>
          </a:p>
          <a:p>
            <a:pPr>
              <a:spcBef>
                <a:spcPct val="0"/>
              </a:spcBef>
              <a:buFontTx/>
              <a:buNone/>
            </a:pPr>
            <a:endParaRPr lang="en-US" altLang="en-US" sz="3600" b="1">
              <a:solidFill>
                <a:srgbClr val="FFFF00"/>
              </a:solidFill>
              <a:latin typeface="Arial Black" panose="020B0A04020102020204" pitchFamily="34" charset="0"/>
              <a:ea typeface="Calibri" panose="020F0502020204030204" pitchFamily="34" charset="0"/>
              <a:cs typeface="Arial" panose="020B0604020202020204" pitchFamily="34" charset="0"/>
            </a:endParaRPr>
          </a:p>
          <a:p>
            <a:pPr>
              <a:spcBef>
                <a:spcPct val="0"/>
              </a:spcBef>
              <a:buFontTx/>
              <a:buNone/>
            </a:pPr>
            <a:r>
              <a:rPr lang="en-US" altLang="en-US" sz="3600" b="1">
                <a:solidFill>
                  <a:srgbClr val="FFFF00"/>
                </a:solidFill>
                <a:latin typeface="Arial Black" panose="020B0A04020102020204" pitchFamily="34" charset="0"/>
                <a:ea typeface="Calibri" panose="020F0502020204030204" pitchFamily="34" charset="0"/>
                <a:cs typeface="Arial" panose="020B0604020202020204" pitchFamily="34" charset="0"/>
              </a:rPr>
              <a:t>Perseverance of the Saints</a:t>
            </a:r>
          </a:p>
          <a:p>
            <a:pPr>
              <a:spcBef>
                <a:spcPct val="0"/>
              </a:spcBef>
              <a:buFontTx/>
              <a:buNone/>
            </a:pPr>
            <a:endParaRPr lang="en-US" altLang="en-US" sz="3600" b="1">
              <a:solidFill>
                <a:srgbClr val="FFFF00"/>
              </a:solidFill>
              <a:latin typeface="Arial Black" panose="020B0A04020102020204" pitchFamily="34" charset="0"/>
              <a:ea typeface="Calibri" panose="020F0502020204030204" pitchFamily="34" charset="0"/>
              <a:cs typeface="Arial" panose="020B0604020202020204" pitchFamily="34" charset="0"/>
            </a:endParaRPr>
          </a:p>
          <a:p>
            <a:pPr>
              <a:spcBef>
                <a:spcPct val="0"/>
              </a:spcBef>
              <a:buFontTx/>
              <a:buNone/>
            </a:pPr>
            <a:r>
              <a:rPr lang="en-US" altLang="en-US" sz="3600" b="1">
                <a:solidFill>
                  <a:srgbClr val="FFFF00"/>
                </a:solidFill>
                <a:latin typeface="Arial Black" panose="020B0A04020102020204" pitchFamily="34" charset="0"/>
                <a:ea typeface="Calibri" panose="020F0502020204030204" pitchFamily="34" charset="0"/>
                <a:cs typeface="Arial" panose="020B0604020202020204" pitchFamily="34" charset="0"/>
              </a:rPr>
              <a:t>Eternal security of the believer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1201">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1201">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1201">
                                            <p:txEl>
                                              <p:pRg st="6" end="6"/>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1201">
                                            <p:txEl>
                                              <p:pRg st="8" end="8"/>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5120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a:extLst>
              <a:ext uri="{FF2B5EF4-FFF2-40B4-BE49-F238E27FC236}">
                <a16:creationId xmlns:a16="http://schemas.microsoft.com/office/drawing/2014/main" id="{2C702B30-51D7-035F-9BC0-FDFA4462F611}"/>
              </a:ext>
            </a:extLst>
          </p:cNvPr>
          <p:cNvSpPr>
            <a:spLocks noChangeArrowheads="1"/>
          </p:cNvSpPr>
          <p:nvPr/>
        </p:nvSpPr>
        <p:spPr bwMode="auto">
          <a:xfrm>
            <a:off x="152400" y="65088"/>
            <a:ext cx="8991600" cy="587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tabLst>
                <a:tab pos="3894138" algn="l"/>
              </a:tabLst>
              <a:defRPr sz="3200">
                <a:solidFill>
                  <a:schemeClr val="tx1"/>
                </a:solidFill>
                <a:latin typeface="Times New Roman" panose="02020603050405020304" pitchFamily="18" charset="0"/>
              </a:defRPr>
            </a:lvl1pPr>
            <a:lvl2pPr marL="742950" indent="-285750">
              <a:spcBef>
                <a:spcPct val="20000"/>
              </a:spcBef>
              <a:buChar char="–"/>
              <a:tabLst>
                <a:tab pos="3894138" algn="l"/>
              </a:tabLst>
              <a:defRPr sz="2800">
                <a:solidFill>
                  <a:schemeClr val="tx1"/>
                </a:solidFill>
                <a:latin typeface="Times New Roman" panose="02020603050405020304" pitchFamily="18" charset="0"/>
              </a:defRPr>
            </a:lvl2pPr>
            <a:lvl3pPr marL="1143000" indent="-228600">
              <a:spcBef>
                <a:spcPct val="20000"/>
              </a:spcBef>
              <a:buChar char="•"/>
              <a:tabLst>
                <a:tab pos="3894138" algn="l"/>
              </a:tabLst>
              <a:defRPr sz="2400">
                <a:solidFill>
                  <a:schemeClr val="tx1"/>
                </a:solidFill>
                <a:latin typeface="Times New Roman" panose="02020603050405020304" pitchFamily="18" charset="0"/>
              </a:defRPr>
            </a:lvl3pPr>
            <a:lvl4pPr marL="1600200" indent="-228600">
              <a:spcBef>
                <a:spcPct val="20000"/>
              </a:spcBef>
              <a:buChar char="–"/>
              <a:tabLst>
                <a:tab pos="3894138" algn="l"/>
              </a:tabLst>
              <a:defRPr sz="2000">
                <a:solidFill>
                  <a:schemeClr val="tx1"/>
                </a:solidFill>
                <a:latin typeface="Times New Roman" panose="02020603050405020304" pitchFamily="18" charset="0"/>
              </a:defRPr>
            </a:lvl4pPr>
            <a:lvl5pPr marL="2057400" indent="-228600">
              <a:spcBef>
                <a:spcPct val="20000"/>
              </a:spcBef>
              <a:buChar char="»"/>
              <a:tabLst>
                <a:tab pos="3894138" algn="l"/>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3894138" algn="l"/>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3894138" algn="l"/>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3894138" algn="l"/>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3894138" algn="l"/>
              </a:tabLst>
              <a:defRPr sz="2000">
                <a:solidFill>
                  <a:schemeClr val="tx1"/>
                </a:solidFill>
                <a:latin typeface="Times New Roman" panose="02020603050405020304" pitchFamily="18" charset="0"/>
              </a:defRPr>
            </a:lvl9pPr>
          </a:lstStyle>
          <a:p>
            <a:pPr algn="ctr">
              <a:spcBef>
                <a:spcPct val="0"/>
              </a:spcBef>
              <a:buFontTx/>
              <a:buNone/>
            </a:pPr>
            <a:r>
              <a:rPr lang="en-US" altLang="en-US" sz="4400" b="1">
                <a:solidFill>
                  <a:srgbClr val="FFFF00"/>
                </a:solidFill>
                <a:latin typeface="Arial Black" panose="020B0A04020102020204" pitchFamily="34" charset="0"/>
              </a:rPr>
              <a:t>What It Means:</a:t>
            </a:r>
          </a:p>
          <a:p>
            <a:pPr algn="ctr">
              <a:spcBef>
                <a:spcPct val="0"/>
              </a:spcBef>
              <a:buFontTx/>
              <a:buNone/>
            </a:pPr>
            <a:endParaRPr lang="en-US" altLang="en-US" sz="4400" b="1">
              <a:solidFill>
                <a:srgbClr val="FFFF00"/>
              </a:solidFill>
              <a:latin typeface="Arial Black" panose="020B0A04020102020204" pitchFamily="34" charset="0"/>
            </a:endParaRPr>
          </a:p>
          <a:p>
            <a:pPr>
              <a:spcBef>
                <a:spcPct val="0"/>
              </a:spcBef>
              <a:buFontTx/>
              <a:buNone/>
            </a:pPr>
            <a:r>
              <a:rPr lang="en-US" altLang="en-US" sz="3600" b="1">
                <a:solidFill>
                  <a:srgbClr val="FFFF00"/>
                </a:solidFill>
                <a:latin typeface="Arial Black" panose="020B0A04020102020204" pitchFamily="34" charset="0"/>
              </a:rPr>
              <a:t>Once one becomes a child of God (saved), he cannot lose his/her soul in Hell. </a:t>
            </a:r>
          </a:p>
          <a:p>
            <a:pPr>
              <a:spcBef>
                <a:spcPct val="0"/>
              </a:spcBef>
              <a:buFontTx/>
              <a:buNone/>
            </a:pPr>
            <a:endParaRPr lang="en-US" altLang="en-US" sz="3600" b="1">
              <a:solidFill>
                <a:srgbClr val="FFFF00"/>
              </a:solidFill>
              <a:latin typeface="Arial Black" panose="020B0A04020102020204" pitchFamily="34" charset="0"/>
            </a:endParaRPr>
          </a:p>
          <a:p>
            <a:pPr>
              <a:spcBef>
                <a:spcPct val="0"/>
              </a:spcBef>
              <a:buFontTx/>
              <a:buNone/>
            </a:pPr>
            <a:r>
              <a:rPr lang="en-US" altLang="en-US" sz="3600" b="1">
                <a:solidFill>
                  <a:srgbClr val="FFFF00"/>
                </a:solidFill>
                <a:latin typeface="Arial Black" panose="020B0A04020102020204" pitchFamily="34" charset="0"/>
              </a:rPr>
              <a:t>No sin will cause him to be lost.</a:t>
            </a:r>
          </a:p>
          <a:p>
            <a:pPr>
              <a:spcBef>
                <a:spcPct val="0"/>
              </a:spcBef>
              <a:buFontTx/>
              <a:buNone/>
            </a:pPr>
            <a:endParaRPr lang="en-US" altLang="en-US" sz="3600" b="1">
              <a:solidFill>
                <a:srgbClr val="FFFF00"/>
              </a:solidFill>
              <a:latin typeface="Arial Black" panose="020B0A04020102020204" pitchFamily="34" charset="0"/>
            </a:endParaRPr>
          </a:p>
          <a:p>
            <a:pPr>
              <a:spcBef>
                <a:spcPct val="0"/>
              </a:spcBef>
              <a:buFontTx/>
              <a:buNone/>
            </a:pPr>
            <a:r>
              <a:rPr lang="en-US" altLang="en-US" sz="3600" b="1">
                <a:solidFill>
                  <a:srgbClr val="FFFF00"/>
                </a:solidFill>
                <a:latin typeface="Arial Black" panose="020B0A04020102020204" pitchFamily="34" charset="0"/>
              </a:rPr>
              <a:t>Once one is saved, he cannot do anything to be lost</a:t>
            </a:r>
            <a:r>
              <a:rPr lang="en-US" altLang="en-US" sz="3600" b="1" i="1">
                <a:solidFill>
                  <a:srgbClr val="FFFF00"/>
                </a:solidFill>
                <a:latin typeface="Arial Black" panose="020B0A04020102020204" pitchFamily="34" charset="0"/>
              </a:rPr>
              <a:t>.</a:t>
            </a:r>
            <a:endParaRPr lang="en-US" altLang="en-US" sz="3600" b="1">
              <a:solidFill>
                <a:srgbClr val="FFFF00"/>
              </a:solidFill>
              <a:latin typeface="Arial Black" panose="020B0A040201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1201">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1201">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120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
            <a:extLst>
              <a:ext uri="{FF2B5EF4-FFF2-40B4-BE49-F238E27FC236}">
                <a16:creationId xmlns:a16="http://schemas.microsoft.com/office/drawing/2014/main" id="{67EF282C-061A-9B70-D43E-AD3BDC1B93BA}"/>
              </a:ext>
            </a:extLst>
          </p:cNvPr>
          <p:cNvSpPr>
            <a:spLocks noChangeArrowheads="1"/>
          </p:cNvSpPr>
          <p:nvPr/>
        </p:nvSpPr>
        <p:spPr bwMode="auto">
          <a:xfrm>
            <a:off x="152400" y="152400"/>
            <a:ext cx="8839200" cy="651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4400" b="1" dirty="0">
                <a:solidFill>
                  <a:srgbClr val="FFFF00"/>
                </a:solidFill>
                <a:latin typeface="Arial Black" panose="020B0A04020102020204" pitchFamily="34" charset="0"/>
              </a:rPr>
              <a:t>Who believes this? </a:t>
            </a:r>
          </a:p>
          <a:p>
            <a:pPr>
              <a:spcBef>
                <a:spcPct val="0"/>
              </a:spcBef>
              <a:buFontTx/>
              <a:buNone/>
            </a:pPr>
            <a:r>
              <a:rPr lang="en-US" altLang="en-US" sz="3600" b="1" dirty="0">
                <a:solidFill>
                  <a:srgbClr val="FFFF00"/>
                </a:solidFill>
                <a:latin typeface="Arial Black" panose="020B0A04020102020204" pitchFamily="34" charset="0"/>
              </a:rPr>
              <a:t>"They whom God has accepted in his Beloved, effectually called and sanctified by his Spirit, can neither totally nor finally fall away from the state of grace; but shall certainly persevere therein to the end, and be eternally saved" (Chapter XVII Constitution of the Presbyterian Church, page 79 1906 edition).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
            <a:extLst>
              <a:ext uri="{FF2B5EF4-FFF2-40B4-BE49-F238E27FC236}">
                <a16:creationId xmlns:a16="http://schemas.microsoft.com/office/drawing/2014/main" id="{993EE1EE-C56B-06F6-8446-6CFA42727F4D}"/>
              </a:ext>
            </a:extLst>
          </p:cNvPr>
          <p:cNvSpPr>
            <a:spLocks noChangeArrowheads="1"/>
          </p:cNvSpPr>
          <p:nvPr/>
        </p:nvSpPr>
        <p:spPr bwMode="auto">
          <a:xfrm>
            <a:off x="152400" y="57750"/>
            <a:ext cx="8839200" cy="677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4400" b="1" dirty="0">
                <a:solidFill>
                  <a:srgbClr val="FFFF00"/>
                </a:solidFill>
                <a:latin typeface="Arial Black" panose="020B0A04020102020204" pitchFamily="34" charset="0"/>
              </a:rPr>
              <a:t>Who believes this? </a:t>
            </a:r>
          </a:p>
          <a:p>
            <a:pPr>
              <a:spcBef>
                <a:spcPct val="0"/>
              </a:spcBef>
              <a:buFontTx/>
              <a:buNone/>
            </a:pPr>
            <a:r>
              <a:rPr lang="en-US" altLang="en-US" sz="3000" b="1" dirty="0">
                <a:solidFill>
                  <a:srgbClr val="FFFF00"/>
                </a:solidFill>
                <a:latin typeface="Arial Black" panose="020B0A04020102020204" pitchFamily="34" charset="0"/>
              </a:rPr>
              <a:t>"We believe the Scriptures teach that such as are truly regenerate, being born of the Spirit, will not utterly fall away and perish, but will endure unto the end; that their persevering attachment to Christ is the grand mark which distinguishes them from superficial professors; that a special Providence watches over their welfare; and that they are kept by the power of God through faith unto salvation" (Standard Manual For Baptist Churches by Edward T. Hiscox, D.D. page 67 XI).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
            <a:extLst>
              <a:ext uri="{FF2B5EF4-FFF2-40B4-BE49-F238E27FC236}">
                <a16:creationId xmlns:a16="http://schemas.microsoft.com/office/drawing/2014/main" id="{9BBEF527-F9CE-052F-91CA-E0ADAF7F6B7E}"/>
              </a:ext>
            </a:extLst>
          </p:cNvPr>
          <p:cNvSpPr>
            <a:spLocks noChangeArrowheads="1"/>
          </p:cNvSpPr>
          <p:nvPr/>
        </p:nvSpPr>
        <p:spPr bwMode="auto">
          <a:xfrm>
            <a:off x="152400" y="103187"/>
            <a:ext cx="8839200" cy="667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4400" b="1" dirty="0">
                <a:solidFill>
                  <a:srgbClr val="FFFF00"/>
                </a:solidFill>
                <a:latin typeface="Arial Black" panose="020B0A04020102020204" pitchFamily="34" charset="0"/>
              </a:rPr>
              <a:t>Who believes this? </a:t>
            </a:r>
            <a:endParaRPr lang="en-US" altLang="en-US" sz="4400" dirty="0">
              <a:solidFill>
                <a:srgbClr val="FFFF00"/>
              </a:solidFill>
              <a:latin typeface="Arial Black" panose="020B0A04020102020204" pitchFamily="34" charset="0"/>
            </a:endParaRPr>
          </a:p>
          <a:p>
            <a:pPr>
              <a:spcBef>
                <a:spcPct val="0"/>
              </a:spcBef>
              <a:buFontTx/>
              <a:buNone/>
            </a:pPr>
            <a:r>
              <a:rPr lang="en-US" altLang="en-US" b="1" dirty="0">
                <a:solidFill>
                  <a:srgbClr val="FFFF00"/>
                </a:solidFill>
                <a:latin typeface="Arial Black" panose="020B0A04020102020204" pitchFamily="34" charset="0"/>
              </a:rPr>
              <a:t>Sam Morris, a Baptist preacher in a tract titled, "</a:t>
            </a:r>
            <a:r>
              <a:rPr lang="en-US" altLang="en-US" b="1" i="1" dirty="0">
                <a:solidFill>
                  <a:srgbClr val="FFFF00"/>
                </a:solidFill>
                <a:latin typeface="Arial Black" panose="020B0A04020102020204" pitchFamily="34" charset="0"/>
              </a:rPr>
              <a:t>Do A Christian's Sins Damn His Soul?"</a:t>
            </a:r>
            <a:r>
              <a:rPr lang="en-US" altLang="en-US" b="1" dirty="0">
                <a:solidFill>
                  <a:srgbClr val="FFFF00"/>
                </a:solidFill>
                <a:latin typeface="Arial Black" panose="020B0A04020102020204" pitchFamily="34" charset="0"/>
              </a:rPr>
              <a:t> "We take the position that a Christian's sins do not damn his soul. The way a Christian lives, what he says, his character, his conduct, or his attitude toward other people have nothing whatsoever to do with the salvation of his soul … all the sins a Christian may commit from idolatry to murder would not put his soul in any danger!“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a:extLst>
              <a:ext uri="{FF2B5EF4-FFF2-40B4-BE49-F238E27FC236}">
                <a16:creationId xmlns:a16="http://schemas.microsoft.com/office/drawing/2014/main" id="{270912E1-8439-C2B2-F0B2-79B62DD412E3}"/>
              </a:ext>
            </a:extLst>
          </p:cNvPr>
          <p:cNvSpPr>
            <a:spLocks noChangeArrowheads="1"/>
          </p:cNvSpPr>
          <p:nvPr/>
        </p:nvSpPr>
        <p:spPr bwMode="auto">
          <a:xfrm>
            <a:off x="304800" y="623888"/>
            <a:ext cx="8534400" cy="477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4400" b="1" dirty="0">
                <a:solidFill>
                  <a:srgbClr val="FFFF00"/>
                </a:solidFill>
                <a:latin typeface="Arial Black" panose="020B0A04020102020204" pitchFamily="34" charset="0"/>
              </a:rPr>
              <a:t>Who believes this? </a:t>
            </a:r>
            <a:endParaRPr lang="en-US" altLang="en-US" sz="4400" dirty="0">
              <a:solidFill>
                <a:srgbClr val="FFFF00"/>
              </a:solidFill>
              <a:latin typeface="Arial Black" panose="020B0A04020102020204" pitchFamily="34" charset="0"/>
            </a:endParaRPr>
          </a:p>
          <a:p>
            <a:pPr>
              <a:spcBef>
                <a:spcPct val="0"/>
              </a:spcBef>
              <a:buFontTx/>
              <a:buNone/>
            </a:pPr>
            <a:endParaRPr lang="en-US" altLang="en-US" sz="2800" dirty="0">
              <a:solidFill>
                <a:srgbClr val="FFFF00"/>
              </a:solidFill>
              <a:latin typeface="Arial Black" panose="020B0A04020102020204" pitchFamily="34" charset="0"/>
            </a:endParaRPr>
          </a:p>
          <a:p>
            <a:pPr>
              <a:spcBef>
                <a:spcPct val="0"/>
              </a:spcBef>
              <a:buFontTx/>
              <a:buNone/>
            </a:pPr>
            <a:r>
              <a:rPr lang="en-US" altLang="en-US" b="1" dirty="0">
                <a:solidFill>
                  <a:srgbClr val="FFFF00"/>
                </a:solidFill>
                <a:latin typeface="Arial Black" panose="020B0A04020102020204" pitchFamily="34" charset="0"/>
              </a:rPr>
              <a:t>John Calvin: 1536-1552</a:t>
            </a:r>
          </a:p>
          <a:p>
            <a:pPr>
              <a:spcBef>
                <a:spcPct val="0"/>
              </a:spcBef>
              <a:buFontTx/>
              <a:buNone/>
            </a:pPr>
            <a:r>
              <a:rPr lang="en-US" altLang="en-US" b="1" dirty="0">
                <a:solidFill>
                  <a:srgbClr val="FFFF00"/>
                </a:solidFill>
                <a:latin typeface="Arial Black" panose="020B0A04020102020204" pitchFamily="34" charset="0"/>
              </a:rPr>
              <a:t>	T – Total Depravity</a:t>
            </a:r>
          </a:p>
          <a:p>
            <a:pPr>
              <a:spcBef>
                <a:spcPct val="0"/>
              </a:spcBef>
              <a:buFontTx/>
              <a:buNone/>
            </a:pPr>
            <a:r>
              <a:rPr lang="en-US" altLang="en-US" b="1" dirty="0">
                <a:solidFill>
                  <a:srgbClr val="FFFF00"/>
                </a:solidFill>
                <a:latin typeface="Arial Black" panose="020B0A04020102020204" pitchFamily="34" charset="0"/>
              </a:rPr>
              <a:t>	U – Unconditional Election</a:t>
            </a:r>
          </a:p>
          <a:p>
            <a:pPr>
              <a:spcBef>
                <a:spcPct val="0"/>
              </a:spcBef>
              <a:buFontTx/>
              <a:buNone/>
            </a:pPr>
            <a:r>
              <a:rPr lang="en-US" altLang="en-US" b="1" dirty="0">
                <a:solidFill>
                  <a:srgbClr val="FFFF00"/>
                </a:solidFill>
                <a:latin typeface="Arial Black" panose="020B0A04020102020204" pitchFamily="34" charset="0"/>
              </a:rPr>
              <a:t>	L – Limited Atonement</a:t>
            </a:r>
          </a:p>
          <a:p>
            <a:pPr>
              <a:spcBef>
                <a:spcPct val="0"/>
              </a:spcBef>
              <a:buFontTx/>
              <a:buNone/>
            </a:pPr>
            <a:r>
              <a:rPr lang="en-US" altLang="en-US" b="1" dirty="0">
                <a:solidFill>
                  <a:srgbClr val="FFFF00"/>
                </a:solidFill>
                <a:latin typeface="Arial Black" panose="020B0A04020102020204" pitchFamily="34" charset="0"/>
              </a:rPr>
              <a:t>	I  – Irresistible Grace</a:t>
            </a:r>
          </a:p>
          <a:p>
            <a:pPr>
              <a:spcBef>
                <a:spcPct val="0"/>
              </a:spcBef>
              <a:buFontTx/>
              <a:buNone/>
            </a:pPr>
            <a:r>
              <a:rPr lang="en-US" altLang="en-US" b="1" dirty="0">
                <a:solidFill>
                  <a:srgbClr val="FFFF00"/>
                </a:solidFill>
                <a:latin typeface="Arial Black" panose="020B0A04020102020204" pitchFamily="34" charset="0"/>
              </a:rPr>
              <a:t>	P – Perseverance of the Saints</a:t>
            </a:r>
          </a:p>
          <a:p>
            <a:pPr>
              <a:spcBef>
                <a:spcPct val="0"/>
              </a:spcBef>
              <a:buFontTx/>
              <a:buNone/>
            </a:pPr>
            <a:r>
              <a:rPr lang="en-US" altLang="en-US" sz="4000" b="1" dirty="0">
                <a:solidFill>
                  <a:srgbClr val="FFFF00"/>
                </a:solidFill>
              </a:rPr>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
            <a:extLst>
              <a:ext uri="{FF2B5EF4-FFF2-40B4-BE49-F238E27FC236}">
                <a16:creationId xmlns:a16="http://schemas.microsoft.com/office/drawing/2014/main" id="{29EED3C1-A189-48DF-4483-25E6838D5F34}"/>
              </a:ext>
            </a:extLst>
          </p:cNvPr>
          <p:cNvSpPr>
            <a:spLocks noChangeArrowheads="1"/>
          </p:cNvSpPr>
          <p:nvPr/>
        </p:nvSpPr>
        <p:spPr bwMode="auto">
          <a:xfrm>
            <a:off x="304800" y="655638"/>
            <a:ext cx="86868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6000" b="1">
                <a:solidFill>
                  <a:srgbClr val="FFFF00"/>
                </a:solidFill>
                <a:latin typeface="Arial Black" panose="020B0A04020102020204" pitchFamily="34" charset="0"/>
              </a:rPr>
              <a:t>What Doesn't Teach This? </a:t>
            </a:r>
            <a:endParaRPr lang="en-US" altLang="en-US" sz="6000">
              <a:solidFill>
                <a:srgbClr val="FFFF00"/>
              </a:solidFill>
              <a:latin typeface="Arial Black" panose="020B0A04020102020204" pitchFamily="34" charset="0"/>
            </a:endParaRPr>
          </a:p>
          <a:p>
            <a:pPr algn="ctr">
              <a:spcBef>
                <a:spcPct val="0"/>
              </a:spcBef>
              <a:buFontTx/>
              <a:buNone/>
            </a:pPr>
            <a:endParaRPr lang="en-US" altLang="en-US" sz="6000">
              <a:solidFill>
                <a:srgbClr val="FFFF00"/>
              </a:solidFill>
              <a:latin typeface="Arial Black" panose="020B0A04020102020204" pitchFamily="34" charset="0"/>
            </a:endParaRPr>
          </a:p>
          <a:p>
            <a:pPr algn="ctr">
              <a:spcBef>
                <a:spcPct val="0"/>
              </a:spcBef>
              <a:buFontTx/>
              <a:buNone/>
            </a:pPr>
            <a:r>
              <a:rPr lang="en-US" altLang="en-US" sz="6000" b="1">
                <a:solidFill>
                  <a:srgbClr val="FFFF00"/>
                </a:solidFill>
                <a:latin typeface="Arial Black" panose="020B0A04020102020204" pitchFamily="34" charset="0"/>
              </a:rPr>
              <a:t>The Bible</a:t>
            </a:r>
          </a:p>
          <a:p>
            <a:pPr algn="ctr">
              <a:spcBef>
                <a:spcPct val="0"/>
              </a:spcBef>
              <a:buFontTx/>
              <a:buNone/>
            </a:pPr>
            <a:r>
              <a:rPr lang="en-US" altLang="en-US" sz="6000" b="1">
                <a:solidFill>
                  <a:srgbClr val="FFFF00"/>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19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926</TotalTime>
  <Words>1090</Words>
  <Application>Microsoft Office PowerPoint</Application>
  <PresentationFormat>On-screen Show (4:3)</PresentationFormat>
  <Paragraphs>155</Paragraphs>
  <Slides>18</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Times New Roman</vt:lpstr>
      <vt:lpstr>Arial</vt:lpstr>
      <vt:lpstr>Calibri</vt:lpstr>
      <vt:lpstr>Arial Black</vt:lpstr>
      <vt:lpstr>ヒラギノ角ゴ Pro W3</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Church of Christ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 We Fall From Grace</dc:title>
  <dc:creator>Shawn Yon; Steve Wallace</dc:creator>
  <cp:lastModifiedBy>Richard Lidh</cp:lastModifiedBy>
  <cp:revision>58</cp:revision>
  <cp:lastPrinted>2024-09-07T20:16:54Z</cp:lastPrinted>
  <dcterms:created xsi:type="dcterms:W3CDTF">2007-04-27T21:04:52Z</dcterms:created>
  <dcterms:modified xsi:type="dcterms:W3CDTF">2024-09-07T20:17:30Z</dcterms:modified>
</cp:coreProperties>
</file>